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2.xml" ContentType="application/vnd.openxmlformats-officedocument.theme+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3.xml" ContentType="application/vnd.openxmlformats-officedocument.theme+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4.xml" ContentType="application/vnd.openxmlformats-officedocument.theme+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theme/theme5.xml" ContentType="application/vnd.openxmlformats-officedocument.theme+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theme/theme6.xml" ContentType="application/vnd.openxmlformats-officedocument.theme+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3" r:id="rId2"/>
    <p:sldMasterId id="2147483712" r:id="rId3"/>
    <p:sldMasterId id="2147483726" r:id="rId4"/>
    <p:sldMasterId id="2147483746" r:id="rId5"/>
    <p:sldMasterId id="2147483770" r:id="rId6"/>
    <p:sldMasterId id="2147483787" r:id="rId7"/>
  </p:sldMasterIdLst>
  <p:notesMasterIdLst>
    <p:notesMasterId r:id="rId38"/>
  </p:notesMasterIdLst>
  <p:sldIdLst>
    <p:sldId id="257" r:id="rId8"/>
    <p:sldId id="302" r:id="rId9"/>
    <p:sldId id="299" r:id="rId10"/>
    <p:sldId id="300" r:id="rId11"/>
    <p:sldId id="301" r:id="rId12"/>
    <p:sldId id="272" r:id="rId13"/>
    <p:sldId id="269" r:id="rId14"/>
    <p:sldId id="261" r:id="rId15"/>
    <p:sldId id="260" r:id="rId16"/>
    <p:sldId id="303" r:id="rId17"/>
    <p:sldId id="282" r:id="rId18"/>
    <p:sldId id="265" r:id="rId19"/>
    <p:sldId id="262" r:id="rId20"/>
    <p:sldId id="304" r:id="rId21"/>
    <p:sldId id="305" r:id="rId22"/>
    <p:sldId id="306" r:id="rId23"/>
    <p:sldId id="307" r:id="rId24"/>
    <p:sldId id="308" r:id="rId25"/>
    <p:sldId id="309" r:id="rId26"/>
    <p:sldId id="310" r:id="rId27"/>
    <p:sldId id="311" r:id="rId28"/>
    <p:sldId id="312" r:id="rId29"/>
    <p:sldId id="313" r:id="rId30"/>
    <p:sldId id="314" r:id="rId31"/>
    <p:sldId id="315" r:id="rId32"/>
    <p:sldId id="316" r:id="rId33"/>
    <p:sldId id="317" r:id="rId34"/>
    <p:sldId id="318" r:id="rId35"/>
    <p:sldId id="293" r:id="rId36"/>
    <p:sldId id="294"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C5D4ADE-CE90-492C-868C-F549CA38FCE5}" v="31" dt="2024-01-21T11:15:24.28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78" d="100"/>
          <a:sy n="78" d="100"/>
        </p:scale>
        <p:origin x="878"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presProps" Target="presProps.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tableStyles" Target="tableStyle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slide" Target="slides/slide22.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microsoft.com/office/2015/10/relationships/revisionInfo" Target="revisionInfo.xml"/><Relationship Id="rId8" Type="http://schemas.openxmlformats.org/officeDocument/2006/relationships/slide" Target="slides/slide1.xml"/><Relationship Id="rId3" Type="http://schemas.openxmlformats.org/officeDocument/2006/relationships/slideMaster" Target="slideMasters/slideMaster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70F0D85-9786-4145-B878-BEF5A534BA5A}" type="datetimeFigureOut">
              <a:rPr lang="en-IN" smtClean="0"/>
              <a:t>21-01-2024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3A4F631-C2DF-465E-A2F1-5A2310D6A7EC}" type="slidenum">
              <a:rPr lang="en-IN" smtClean="0"/>
              <a:t>‹#›</a:t>
            </a:fld>
            <a:endParaRPr lang="en-IN"/>
          </a:p>
        </p:txBody>
      </p:sp>
    </p:spTree>
    <p:extLst>
      <p:ext uri="{BB962C8B-B14F-4D97-AF65-F5344CB8AC3E}">
        <p14:creationId xmlns:p14="http://schemas.microsoft.com/office/powerpoint/2010/main" val="34469835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3"/>
        <p:cNvGrpSpPr/>
        <p:nvPr/>
      </p:nvGrpSpPr>
      <p:grpSpPr>
        <a:xfrm>
          <a:off x="0" y="0"/>
          <a:ext cx="0" cy="0"/>
          <a:chOff x="0" y="0"/>
          <a:chExt cx="0" cy="0"/>
        </a:xfrm>
      </p:grpSpPr>
      <p:sp>
        <p:nvSpPr>
          <p:cNvPr id="954" name="Google Shape;954;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55" name="Google Shape;955;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6"/>
        <p:cNvGrpSpPr/>
        <p:nvPr/>
      </p:nvGrpSpPr>
      <p:grpSpPr>
        <a:xfrm>
          <a:off x="0" y="0"/>
          <a:ext cx="0" cy="0"/>
          <a:chOff x="0" y="0"/>
          <a:chExt cx="0" cy="0"/>
        </a:xfrm>
      </p:grpSpPr>
      <p:sp>
        <p:nvSpPr>
          <p:cNvPr id="1007" name="Google Shape;1007;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08" name="Google Shape;1008;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85918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4"/>
        <p:cNvGrpSpPr/>
        <p:nvPr/>
      </p:nvGrpSpPr>
      <p:grpSpPr>
        <a:xfrm>
          <a:off x="0" y="0"/>
          <a:ext cx="0" cy="0"/>
          <a:chOff x="0" y="0"/>
          <a:chExt cx="0" cy="0"/>
        </a:xfrm>
      </p:grpSpPr>
      <p:sp>
        <p:nvSpPr>
          <p:cNvPr id="1595" name="Google Shape;1595;p2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96" name="Google Shape;1596;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1"/>
        <p:cNvGrpSpPr/>
        <p:nvPr/>
      </p:nvGrpSpPr>
      <p:grpSpPr>
        <a:xfrm>
          <a:off x="0" y="0"/>
          <a:ext cx="0" cy="0"/>
          <a:chOff x="0" y="0"/>
          <a:chExt cx="0" cy="0"/>
        </a:xfrm>
      </p:grpSpPr>
      <p:sp>
        <p:nvSpPr>
          <p:cNvPr id="1102" name="Google Shape;1102;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03" name="Google Shape;1103;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4"/>
        <p:cNvGrpSpPr/>
        <p:nvPr/>
      </p:nvGrpSpPr>
      <p:grpSpPr>
        <a:xfrm>
          <a:off x="0" y="0"/>
          <a:ext cx="0" cy="0"/>
          <a:chOff x="0" y="0"/>
          <a:chExt cx="0" cy="0"/>
        </a:xfrm>
      </p:grpSpPr>
      <p:sp>
        <p:nvSpPr>
          <p:cNvPr id="1045" name="Google Shape;1045;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6" name="Google Shape;1046;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4"/>
        <p:cNvGrpSpPr/>
        <p:nvPr/>
      </p:nvGrpSpPr>
      <p:grpSpPr>
        <a:xfrm>
          <a:off x="0" y="0"/>
          <a:ext cx="0" cy="0"/>
          <a:chOff x="0" y="0"/>
          <a:chExt cx="0" cy="0"/>
        </a:xfrm>
      </p:grpSpPr>
      <p:sp>
        <p:nvSpPr>
          <p:cNvPr id="1595" name="Google Shape;1595;p2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96" name="Google Shape;1596;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52269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4"/>
        <p:cNvGrpSpPr/>
        <p:nvPr/>
      </p:nvGrpSpPr>
      <p:grpSpPr>
        <a:xfrm>
          <a:off x="0" y="0"/>
          <a:ext cx="0" cy="0"/>
          <a:chOff x="0" y="0"/>
          <a:chExt cx="0" cy="0"/>
        </a:xfrm>
      </p:grpSpPr>
      <p:sp>
        <p:nvSpPr>
          <p:cNvPr id="1595" name="Google Shape;1595;p2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96" name="Google Shape;1596;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991264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4"/>
        <p:cNvGrpSpPr/>
        <p:nvPr/>
      </p:nvGrpSpPr>
      <p:grpSpPr>
        <a:xfrm>
          <a:off x="0" y="0"/>
          <a:ext cx="0" cy="0"/>
          <a:chOff x="0" y="0"/>
          <a:chExt cx="0" cy="0"/>
        </a:xfrm>
      </p:grpSpPr>
      <p:sp>
        <p:nvSpPr>
          <p:cNvPr id="1595" name="Google Shape;1595;p2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96" name="Google Shape;1596;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101958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4"/>
        <p:cNvGrpSpPr/>
        <p:nvPr/>
      </p:nvGrpSpPr>
      <p:grpSpPr>
        <a:xfrm>
          <a:off x="0" y="0"/>
          <a:ext cx="0" cy="0"/>
          <a:chOff x="0" y="0"/>
          <a:chExt cx="0" cy="0"/>
        </a:xfrm>
      </p:grpSpPr>
      <p:sp>
        <p:nvSpPr>
          <p:cNvPr id="1595" name="Google Shape;1595;p2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96" name="Google Shape;1596;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197743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4"/>
        <p:cNvGrpSpPr/>
        <p:nvPr/>
      </p:nvGrpSpPr>
      <p:grpSpPr>
        <a:xfrm>
          <a:off x="0" y="0"/>
          <a:ext cx="0" cy="0"/>
          <a:chOff x="0" y="0"/>
          <a:chExt cx="0" cy="0"/>
        </a:xfrm>
      </p:grpSpPr>
      <p:sp>
        <p:nvSpPr>
          <p:cNvPr id="1595" name="Google Shape;1595;p2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96" name="Google Shape;1596;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384124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4"/>
        <p:cNvGrpSpPr/>
        <p:nvPr/>
      </p:nvGrpSpPr>
      <p:grpSpPr>
        <a:xfrm>
          <a:off x="0" y="0"/>
          <a:ext cx="0" cy="0"/>
          <a:chOff x="0" y="0"/>
          <a:chExt cx="0" cy="0"/>
        </a:xfrm>
      </p:grpSpPr>
      <p:sp>
        <p:nvSpPr>
          <p:cNvPr id="1595" name="Google Shape;1595;p2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96" name="Google Shape;1596;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155388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9"/>
        <p:cNvGrpSpPr/>
        <p:nvPr/>
      </p:nvGrpSpPr>
      <p:grpSpPr>
        <a:xfrm>
          <a:off x="0" y="0"/>
          <a:ext cx="0" cy="0"/>
          <a:chOff x="0" y="0"/>
          <a:chExt cx="0" cy="0"/>
        </a:xfrm>
      </p:grpSpPr>
      <p:sp>
        <p:nvSpPr>
          <p:cNvPr id="970" name="Google Shape;970;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71" name="Google Shape;971;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4"/>
        <p:cNvGrpSpPr/>
        <p:nvPr/>
      </p:nvGrpSpPr>
      <p:grpSpPr>
        <a:xfrm>
          <a:off x="0" y="0"/>
          <a:ext cx="0" cy="0"/>
          <a:chOff x="0" y="0"/>
          <a:chExt cx="0" cy="0"/>
        </a:xfrm>
      </p:grpSpPr>
      <p:sp>
        <p:nvSpPr>
          <p:cNvPr id="1595" name="Google Shape;1595;p2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96" name="Google Shape;1596;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116759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4"/>
        <p:cNvGrpSpPr/>
        <p:nvPr/>
      </p:nvGrpSpPr>
      <p:grpSpPr>
        <a:xfrm>
          <a:off x="0" y="0"/>
          <a:ext cx="0" cy="0"/>
          <a:chOff x="0" y="0"/>
          <a:chExt cx="0" cy="0"/>
        </a:xfrm>
      </p:grpSpPr>
      <p:sp>
        <p:nvSpPr>
          <p:cNvPr id="1595" name="Google Shape;1595;p2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96" name="Google Shape;1596;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541838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4"/>
        <p:cNvGrpSpPr/>
        <p:nvPr/>
      </p:nvGrpSpPr>
      <p:grpSpPr>
        <a:xfrm>
          <a:off x="0" y="0"/>
          <a:ext cx="0" cy="0"/>
          <a:chOff x="0" y="0"/>
          <a:chExt cx="0" cy="0"/>
        </a:xfrm>
      </p:grpSpPr>
      <p:sp>
        <p:nvSpPr>
          <p:cNvPr id="1595" name="Google Shape;1595;p2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96" name="Google Shape;1596;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5065983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4"/>
        <p:cNvGrpSpPr/>
        <p:nvPr/>
      </p:nvGrpSpPr>
      <p:grpSpPr>
        <a:xfrm>
          <a:off x="0" y="0"/>
          <a:ext cx="0" cy="0"/>
          <a:chOff x="0" y="0"/>
          <a:chExt cx="0" cy="0"/>
        </a:xfrm>
      </p:grpSpPr>
      <p:sp>
        <p:nvSpPr>
          <p:cNvPr id="1595" name="Google Shape;1595;p2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96" name="Google Shape;1596;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6321884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4"/>
        <p:cNvGrpSpPr/>
        <p:nvPr/>
      </p:nvGrpSpPr>
      <p:grpSpPr>
        <a:xfrm>
          <a:off x="0" y="0"/>
          <a:ext cx="0" cy="0"/>
          <a:chOff x="0" y="0"/>
          <a:chExt cx="0" cy="0"/>
        </a:xfrm>
      </p:grpSpPr>
      <p:sp>
        <p:nvSpPr>
          <p:cNvPr id="1595" name="Google Shape;1595;p2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96" name="Google Shape;1596;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5112944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4"/>
        <p:cNvGrpSpPr/>
        <p:nvPr/>
      </p:nvGrpSpPr>
      <p:grpSpPr>
        <a:xfrm>
          <a:off x="0" y="0"/>
          <a:ext cx="0" cy="0"/>
          <a:chOff x="0" y="0"/>
          <a:chExt cx="0" cy="0"/>
        </a:xfrm>
      </p:grpSpPr>
      <p:sp>
        <p:nvSpPr>
          <p:cNvPr id="1595" name="Google Shape;1595;p2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96" name="Google Shape;1596;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4486651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4"/>
        <p:cNvGrpSpPr/>
        <p:nvPr/>
      </p:nvGrpSpPr>
      <p:grpSpPr>
        <a:xfrm>
          <a:off x="0" y="0"/>
          <a:ext cx="0" cy="0"/>
          <a:chOff x="0" y="0"/>
          <a:chExt cx="0" cy="0"/>
        </a:xfrm>
      </p:grpSpPr>
      <p:sp>
        <p:nvSpPr>
          <p:cNvPr id="1595" name="Google Shape;1595;p2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96" name="Google Shape;1596;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0042658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4"/>
        <p:cNvGrpSpPr/>
        <p:nvPr/>
      </p:nvGrpSpPr>
      <p:grpSpPr>
        <a:xfrm>
          <a:off x="0" y="0"/>
          <a:ext cx="0" cy="0"/>
          <a:chOff x="0" y="0"/>
          <a:chExt cx="0" cy="0"/>
        </a:xfrm>
      </p:grpSpPr>
      <p:sp>
        <p:nvSpPr>
          <p:cNvPr id="1595" name="Google Shape;1595;p2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96" name="Google Shape;1596;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5066230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4"/>
        <p:cNvGrpSpPr/>
        <p:nvPr/>
      </p:nvGrpSpPr>
      <p:grpSpPr>
        <a:xfrm>
          <a:off x="0" y="0"/>
          <a:ext cx="0" cy="0"/>
          <a:chOff x="0" y="0"/>
          <a:chExt cx="0" cy="0"/>
        </a:xfrm>
      </p:grpSpPr>
      <p:sp>
        <p:nvSpPr>
          <p:cNvPr id="1595" name="Google Shape;1595;p2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96" name="Google Shape;1596;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921599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3"/>
        <p:cNvGrpSpPr/>
        <p:nvPr/>
      </p:nvGrpSpPr>
      <p:grpSpPr>
        <a:xfrm>
          <a:off x="0" y="0"/>
          <a:ext cx="0" cy="0"/>
          <a:chOff x="0" y="0"/>
          <a:chExt cx="0" cy="0"/>
        </a:xfrm>
      </p:grpSpPr>
      <p:sp>
        <p:nvSpPr>
          <p:cNvPr id="1804" name="Google Shape;1804;p3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05" name="Google Shape;1805;p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9"/>
        <p:cNvGrpSpPr/>
        <p:nvPr/>
      </p:nvGrpSpPr>
      <p:grpSpPr>
        <a:xfrm>
          <a:off x="0" y="0"/>
          <a:ext cx="0" cy="0"/>
          <a:chOff x="0" y="0"/>
          <a:chExt cx="0" cy="0"/>
        </a:xfrm>
      </p:grpSpPr>
      <p:sp>
        <p:nvSpPr>
          <p:cNvPr id="970" name="Google Shape;970;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71" name="Google Shape;971;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1584176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7"/>
        <p:cNvGrpSpPr/>
        <p:nvPr/>
      </p:nvGrpSpPr>
      <p:grpSpPr>
        <a:xfrm>
          <a:off x="0" y="0"/>
          <a:ext cx="0" cy="0"/>
          <a:chOff x="0" y="0"/>
          <a:chExt cx="0" cy="0"/>
        </a:xfrm>
      </p:grpSpPr>
      <p:sp>
        <p:nvSpPr>
          <p:cNvPr id="1828" name="Google Shape;1828;p3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29" name="Google Shape;1829;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3"/>
        <p:cNvGrpSpPr/>
        <p:nvPr/>
      </p:nvGrpSpPr>
      <p:grpSpPr>
        <a:xfrm>
          <a:off x="0" y="0"/>
          <a:ext cx="0" cy="0"/>
          <a:chOff x="0" y="0"/>
          <a:chExt cx="0" cy="0"/>
        </a:xfrm>
      </p:grpSpPr>
      <p:sp>
        <p:nvSpPr>
          <p:cNvPr id="984" name="Google Shape;984;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85" name="Google Shape;985;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3"/>
        <p:cNvGrpSpPr/>
        <p:nvPr/>
      </p:nvGrpSpPr>
      <p:grpSpPr>
        <a:xfrm>
          <a:off x="0" y="0"/>
          <a:ext cx="0" cy="0"/>
          <a:chOff x="0" y="0"/>
          <a:chExt cx="0" cy="0"/>
        </a:xfrm>
      </p:grpSpPr>
      <p:sp>
        <p:nvSpPr>
          <p:cNvPr id="984" name="Google Shape;984;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85" name="Google Shape;985;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679200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0"/>
        <p:cNvGrpSpPr/>
        <p:nvPr/>
      </p:nvGrpSpPr>
      <p:grpSpPr>
        <a:xfrm>
          <a:off x="0" y="0"/>
          <a:ext cx="0" cy="0"/>
          <a:chOff x="0" y="0"/>
          <a:chExt cx="0" cy="0"/>
        </a:xfrm>
      </p:grpSpPr>
      <p:sp>
        <p:nvSpPr>
          <p:cNvPr id="1271" name="Google Shape;1271;p1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72" name="Google Shape;1272;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7"/>
        <p:cNvGrpSpPr/>
        <p:nvPr/>
      </p:nvGrpSpPr>
      <p:grpSpPr>
        <a:xfrm>
          <a:off x="0" y="0"/>
          <a:ext cx="0" cy="0"/>
          <a:chOff x="0" y="0"/>
          <a:chExt cx="0" cy="0"/>
        </a:xfrm>
      </p:grpSpPr>
      <p:sp>
        <p:nvSpPr>
          <p:cNvPr id="1178" name="Google Shape;1178;p1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79" name="Google Shape;1179;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2"/>
        <p:cNvGrpSpPr/>
        <p:nvPr/>
      </p:nvGrpSpPr>
      <p:grpSpPr>
        <a:xfrm>
          <a:off x="0" y="0"/>
          <a:ext cx="0" cy="0"/>
          <a:chOff x="0" y="0"/>
          <a:chExt cx="0" cy="0"/>
        </a:xfrm>
      </p:grpSpPr>
      <p:sp>
        <p:nvSpPr>
          <p:cNvPr id="1023" name="Google Shape;1023;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24" name="Google Shape;1024;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6"/>
        <p:cNvGrpSpPr/>
        <p:nvPr/>
      </p:nvGrpSpPr>
      <p:grpSpPr>
        <a:xfrm>
          <a:off x="0" y="0"/>
          <a:ext cx="0" cy="0"/>
          <a:chOff x="0" y="0"/>
          <a:chExt cx="0" cy="0"/>
        </a:xfrm>
      </p:grpSpPr>
      <p:sp>
        <p:nvSpPr>
          <p:cNvPr id="1007" name="Google Shape;1007;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08" name="Google Shape;1008;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24_Blank">
  <p:cSld name="24_Blank">
    <p:spTree>
      <p:nvGrpSpPr>
        <p:cNvPr id="1" name="Shape 15"/>
        <p:cNvGrpSpPr/>
        <p:nvPr/>
      </p:nvGrpSpPr>
      <p:grpSpPr>
        <a:xfrm>
          <a:off x="0" y="0"/>
          <a:ext cx="0" cy="0"/>
          <a:chOff x="0" y="0"/>
          <a:chExt cx="0" cy="0"/>
        </a:xfrm>
      </p:grpSpPr>
      <p:sp>
        <p:nvSpPr>
          <p:cNvPr id="16" name="Google Shape;16;p2"/>
          <p:cNvSpPr>
            <a:spLocks noGrp="1"/>
          </p:cNvSpPr>
          <p:nvPr>
            <p:ph type="pic" idx="2"/>
          </p:nvPr>
        </p:nvSpPr>
        <p:spPr>
          <a:xfrm>
            <a:off x="0" y="0"/>
            <a:ext cx="12192000" cy="68580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7246040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icture with Caption" type="picTx">
  <p:cSld name="Picture with Caption">
    <p:spTree>
      <p:nvGrpSpPr>
        <p:cNvPr id="1" name="Shape 67"/>
        <p:cNvGrpSpPr/>
        <p:nvPr/>
      </p:nvGrpSpPr>
      <p:grpSpPr>
        <a:xfrm>
          <a:off x="0" y="0"/>
          <a:ext cx="0" cy="0"/>
          <a:chOff x="0" y="0"/>
          <a:chExt cx="0" cy="0"/>
        </a:xfrm>
      </p:grpSpPr>
      <p:sp>
        <p:nvSpPr>
          <p:cNvPr id="68" name="Google Shape;68;p11"/>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9" name="Google Shape;69;p11"/>
          <p:cNvSpPr>
            <a:spLocks noGrp="1"/>
          </p:cNvSpPr>
          <p:nvPr>
            <p:ph type="pic" idx="2"/>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70" name="Google Shape;70;p11"/>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71" name="Google Shape;71;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690403753"/>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8_Custom Layout">
  <p:cSld name="8_Custom Layout">
    <p:spTree>
      <p:nvGrpSpPr>
        <p:cNvPr id="1" name="Shape 323"/>
        <p:cNvGrpSpPr/>
        <p:nvPr/>
      </p:nvGrpSpPr>
      <p:grpSpPr>
        <a:xfrm>
          <a:off x="0" y="0"/>
          <a:ext cx="0" cy="0"/>
          <a:chOff x="0" y="0"/>
          <a:chExt cx="0" cy="0"/>
        </a:xfrm>
      </p:grpSpPr>
      <p:sp>
        <p:nvSpPr>
          <p:cNvPr id="324" name="Google Shape;324;p72"/>
          <p:cNvSpPr>
            <a:spLocks noGrp="1"/>
          </p:cNvSpPr>
          <p:nvPr>
            <p:ph type="pic" idx="2"/>
          </p:nvPr>
        </p:nvSpPr>
        <p:spPr>
          <a:xfrm>
            <a:off x="6024126" y="200025"/>
            <a:ext cx="5982574" cy="645795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3770744950"/>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14_Custom Layout">
  <p:cSld name="14_Custom Layout">
    <p:spTree>
      <p:nvGrpSpPr>
        <p:cNvPr id="1" name="Shape 325"/>
        <p:cNvGrpSpPr/>
        <p:nvPr/>
      </p:nvGrpSpPr>
      <p:grpSpPr>
        <a:xfrm>
          <a:off x="0" y="0"/>
          <a:ext cx="0" cy="0"/>
          <a:chOff x="0" y="0"/>
          <a:chExt cx="0" cy="0"/>
        </a:xfrm>
      </p:grpSpPr>
      <p:sp>
        <p:nvSpPr>
          <p:cNvPr id="326" name="Google Shape;326;p73"/>
          <p:cNvSpPr>
            <a:spLocks noGrp="1"/>
          </p:cNvSpPr>
          <p:nvPr>
            <p:ph type="pic" idx="2"/>
          </p:nvPr>
        </p:nvSpPr>
        <p:spPr>
          <a:xfrm rot="325581">
            <a:off x="6213068" y="707958"/>
            <a:ext cx="4318000" cy="544208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2734308416"/>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12_Custom Layout">
  <p:cSld name="12_Custom Layout">
    <p:spTree>
      <p:nvGrpSpPr>
        <p:cNvPr id="1" name="Shape 327"/>
        <p:cNvGrpSpPr/>
        <p:nvPr/>
      </p:nvGrpSpPr>
      <p:grpSpPr>
        <a:xfrm>
          <a:off x="0" y="0"/>
          <a:ext cx="0" cy="0"/>
          <a:chOff x="0" y="0"/>
          <a:chExt cx="0" cy="0"/>
        </a:xfrm>
      </p:grpSpPr>
      <p:sp>
        <p:nvSpPr>
          <p:cNvPr id="328" name="Google Shape;328;p74"/>
          <p:cNvSpPr>
            <a:spLocks noGrp="1"/>
          </p:cNvSpPr>
          <p:nvPr>
            <p:ph type="pic" idx="2"/>
          </p:nvPr>
        </p:nvSpPr>
        <p:spPr>
          <a:xfrm>
            <a:off x="1318775" y="1288425"/>
            <a:ext cx="4281150" cy="428115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3990419690"/>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10_Custom Layout">
  <p:cSld name="10_Custom Layout">
    <p:spTree>
      <p:nvGrpSpPr>
        <p:cNvPr id="1" name="Shape 329"/>
        <p:cNvGrpSpPr/>
        <p:nvPr/>
      </p:nvGrpSpPr>
      <p:grpSpPr>
        <a:xfrm>
          <a:off x="0" y="0"/>
          <a:ext cx="0" cy="0"/>
          <a:chOff x="0" y="0"/>
          <a:chExt cx="0" cy="0"/>
        </a:xfrm>
      </p:grpSpPr>
      <p:sp>
        <p:nvSpPr>
          <p:cNvPr id="330" name="Google Shape;330;p75"/>
          <p:cNvSpPr>
            <a:spLocks noGrp="1"/>
          </p:cNvSpPr>
          <p:nvPr>
            <p:ph type="pic" idx="2"/>
          </p:nvPr>
        </p:nvSpPr>
        <p:spPr>
          <a:xfrm>
            <a:off x="225040" y="205099"/>
            <a:ext cx="5731380" cy="6447802"/>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31" name="Google Shape;331;p75"/>
          <p:cNvSpPr>
            <a:spLocks noGrp="1"/>
          </p:cNvSpPr>
          <p:nvPr>
            <p:ph type="pic" idx="3"/>
          </p:nvPr>
        </p:nvSpPr>
        <p:spPr>
          <a:xfrm>
            <a:off x="6235580" y="205099"/>
            <a:ext cx="5731380" cy="6447802"/>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472644373"/>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15_Custom Layout">
  <p:cSld name="15_Custom Layout">
    <p:spTree>
      <p:nvGrpSpPr>
        <p:cNvPr id="1" name="Shape 332"/>
        <p:cNvGrpSpPr/>
        <p:nvPr/>
      </p:nvGrpSpPr>
      <p:grpSpPr>
        <a:xfrm>
          <a:off x="0" y="0"/>
          <a:ext cx="0" cy="0"/>
          <a:chOff x="0" y="0"/>
          <a:chExt cx="0" cy="0"/>
        </a:xfrm>
      </p:grpSpPr>
      <p:sp>
        <p:nvSpPr>
          <p:cNvPr id="333" name="Google Shape;333;p76"/>
          <p:cNvSpPr>
            <a:spLocks noGrp="1"/>
          </p:cNvSpPr>
          <p:nvPr>
            <p:ph type="pic" idx="2"/>
          </p:nvPr>
        </p:nvSpPr>
        <p:spPr>
          <a:xfrm>
            <a:off x="225040" y="205099"/>
            <a:ext cx="5731380" cy="6447802"/>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2810094325"/>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2_Custom Layout">
  <p:cSld name="2_Custom Layout">
    <p:spTree>
      <p:nvGrpSpPr>
        <p:cNvPr id="1" name="Shape 334"/>
        <p:cNvGrpSpPr/>
        <p:nvPr/>
      </p:nvGrpSpPr>
      <p:grpSpPr>
        <a:xfrm>
          <a:off x="0" y="0"/>
          <a:ext cx="0" cy="0"/>
          <a:chOff x="0" y="0"/>
          <a:chExt cx="0" cy="0"/>
        </a:xfrm>
      </p:grpSpPr>
      <p:sp>
        <p:nvSpPr>
          <p:cNvPr id="335" name="Google Shape;335;p77"/>
          <p:cNvSpPr>
            <a:spLocks noGrp="1"/>
          </p:cNvSpPr>
          <p:nvPr>
            <p:ph type="pic" idx="2"/>
          </p:nvPr>
        </p:nvSpPr>
        <p:spPr>
          <a:xfrm>
            <a:off x="0" y="0"/>
            <a:ext cx="6096000" cy="34290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36" name="Google Shape;336;p77"/>
          <p:cNvSpPr>
            <a:spLocks noGrp="1"/>
          </p:cNvSpPr>
          <p:nvPr>
            <p:ph type="pic" idx="3"/>
          </p:nvPr>
        </p:nvSpPr>
        <p:spPr>
          <a:xfrm>
            <a:off x="0" y="3429000"/>
            <a:ext cx="6096000" cy="34290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37" name="Google Shape;337;p77"/>
          <p:cNvSpPr>
            <a:spLocks noGrp="1"/>
          </p:cNvSpPr>
          <p:nvPr>
            <p:ph type="pic" idx="4"/>
          </p:nvPr>
        </p:nvSpPr>
        <p:spPr>
          <a:xfrm>
            <a:off x="6096000" y="0"/>
            <a:ext cx="6096000" cy="34290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38" name="Google Shape;338;p77"/>
          <p:cNvSpPr>
            <a:spLocks noGrp="1"/>
          </p:cNvSpPr>
          <p:nvPr>
            <p:ph type="pic" idx="5"/>
          </p:nvPr>
        </p:nvSpPr>
        <p:spPr>
          <a:xfrm>
            <a:off x="6096000" y="3429000"/>
            <a:ext cx="6096000" cy="34290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2826786696"/>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5_Custom Layout">
  <p:cSld name="5_Custom Layout">
    <p:spTree>
      <p:nvGrpSpPr>
        <p:cNvPr id="1" name="Shape 599"/>
        <p:cNvGrpSpPr/>
        <p:nvPr/>
      </p:nvGrpSpPr>
      <p:grpSpPr>
        <a:xfrm>
          <a:off x="0" y="0"/>
          <a:ext cx="0" cy="0"/>
          <a:chOff x="0" y="0"/>
          <a:chExt cx="0" cy="0"/>
        </a:xfrm>
      </p:grpSpPr>
      <p:sp>
        <p:nvSpPr>
          <p:cNvPr id="600" name="Google Shape;600;p133"/>
          <p:cNvSpPr>
            <a:spLocks noGrp="1"/>
          </p:cNvSpPr>
          <p:nvPr>
            <p:ph type="pic" idx="2"/>
          </p:nvPr>
        </p:nvSpPr>
        <p:spPr>
          <a:xfrm>
            <a:off x="776688" y="1125000"/>
            <a:ext cx="2449513" cy="2447925"/>
          </a:xfrm>
          <a:prstGeom prst="flowChartConnector">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601" name="Google Shape;601;p133"/>
          <p:cNvSpPr>
            <a:spLocks noGrp="1"/>
          </p:cNvSpPr>
          <p:nvPr>
            <p:ph type="pic" idx="3"/>
          </p:nvPr>
        </p:nvSpPr>
        <p:spPr>
          <a:xfrm>
            <a:off x="3504000" y="1125000"/>
            <a:ext cx="2449513" cy="2447925"/>
          </a:xfrm>
          <a:prstGeom prst="flowChartConnector">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602" name="Google Shape;602;p133"/>
          <p:cNvSpPr>
            <a:spLocks noGrp="1"/>
          </p:cNvSpPr>
          <p:nvPr>
            <p:ph type="pic" idx="4"/>
          </p:nvPr>
        </p:nvSpPr>
        <p:spPr>
          <a:xfrm>
            <a:off x="6231312" y="1125000"/>
            <a:ext cx="2449513" cy="2447925"/>
          </a:xfrm>
          <a:prstGeom prst="flowChartConnector">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603" name="Google Shape;603;p133"/>
          <p:cNvSpPr>
            <a:spLocks noGrp="1"/>
          </p:cNvSpPr>
          <p:nvPr>
            <p:ph type="pic" idx="5"/>
          </p:nvPr>
        </p:nvSpPr>
        <p:spPr>
          <a:xfrm>
            <a:off x="8958624" y="1125000"/>
            <a:ext cx="2449513" cy="2447925"/>
          </a:xfrm>
          <a:prstGeom prst="flowChartConnector">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604" name="Google Shape;604;p133"/>
          <p:cNvSpPr txBox="1">
            <a:spLocks noGrp="1"/>
          </p:cNvSpPr>
          <p:nvPr>
            <p:ph type="body" idx="1"/>
          </p:nvPr>
        </p:nvSpPr>
        <p:spPr>
          <a:xfrm>
            <a:off x="709126" y="4451350"/>
            <a:ext cx="10711543" cy="1846813"/>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000"/>
              </a:spcBef>
              <a:spcAft>
                <a:spcPts val="0"/>
              </a:spcAft>
              <a:buClr>
                <a:schemeClr val="lt1"/>
              </a:buClr>
              <a:buSzPts val="4800"/>
              <a:buNone/>
              <a:defRPr sz="4800" b="1">
                <a:solidFill>
                  <a:schemeClr val="lt1"/>
                </a:solidFill>
                <a:latin typeface="Raleway"/>
                <a:ea typeface="Raleway"/>
                <a:cs typeface="Raleway"/>
                <a:sym typeface="Raleway"/>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1029001644"/>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605"/>
        <p:cNvGrpSpPr/>
        <p:nvPr/>
      </p:nvGrpSpPr>
      <p:grpSpPr>
        <a:xfrm>
          <a:off x="0" y="0"/>
          <a:ext cx="0" cy="0"/>
          <a:chOff x="0" y="0"/>
          <a:chExt cx="0" cy="0"/>
        </a:xfrm>
      </p:grpSpPr>
      <p:sp>
        <p:nvSpPr>
          <p:cNvPr id="606" name="Google Shape;606;p13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7" name="Google Shape;607;p13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8" name="Google Shape;608;p13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9" name="Google Shape;609;p13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1543078366"/>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10"/>
        <p:cNvGrpSpPr/>
        <p:nvPr/>
      </p:nvGrpSpPr>
      <p:grpSpPr>
        <a:xfrm>
          <a:off x="0" y="0"/>
          <a:ext cx="0" cy="0"/>
          <a:chOff x="0" y="0"/>
          <a:chExt cx="0" cy="0"/>
        </a:xfrm>
      </p:grpSpPr>
      <p:sp>
        <p:nvSpPr>
          <p:cNvPr id="611" name="Google Shape;611;p13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12" name="Google Shape;612;p13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13" name="Google Shape;613;p13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2349835519"/>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614"/>
        <p:cNvGrpSpPr/>
        <p:nvPr/>
      </p:nvGrpSpPr>
      <p:grpSpPr>
        <a:xfrm>
          <a:off x="0" y="0"/>
          <a:ext cx="0" cy="0"/>
          <a:chOff x="0" y="0"/>
          <a:chExt cx="0" cy="0"/>
        </a:xfrm>
      </p:grpSpPr>
      <p:sp>
        <p:nvSpPr>
          <p:cNvPr id="615" name="Google Shape;615;p136"/>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16" name="Google Shape;616;p136"/>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617" name="Google Shape;617;p13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18" name="Google Shape;618;p13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19" name="Google Shape;619;p13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17151507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Vertical Text" type="vertTx">
  <p:cSld name="Title and Vertical Text">
    <p:spTree>
      <p:nvGrpSpPr>
        <p:cNvPr id="1" name="Shape 74"/>
        <p:cNvGrpSpPr/>
        <p:nvPr/>
      </p:nvGrpSpPr>
      <p:grpSpPr>
        <a:xfrm>
          <a:off x="0" y="0"/>
          <a:ext cx="0" cy="0"/>
          <a:chOff x="0" y="0"/>
          <a:chExt cx="0" cy="0"/>
        </a:xfrm>
      </p:grpSpPr>
      <p:sp>
        <p:nvSpPr>
          <p:cNvPr id="75" name="Google Shape;75;p1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12"/>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7" name="Google Shape;77;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1477264798"/>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Title and Content" type="obj">
  <p:cSld name="Title and Content">
    <p:spTree>
      <p:nvGrpSpPr>
        <p:cNvPr id="1" name="Shape 620"/>
        <p:cNvGrpSpPr/>
        <p:nvPr/>
      </p:nvGrpSpPr>
      <p:grpSpPr>
        <a:xfrm>
          <a:off x="0" y="0"/>
          <a:ext cx="0" cy="0"/>
          <a:chOff x="0" y="0"/>
          <a:chExt cx="0" cy="0"/>
        </a:xfrm>
      </p:grpSpPr>
      <p:sp>
        <p:nvSpPr>
          <p:cNvPr id="621" name="Google Shape;621;p13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22" name="Google Shape;622;p137"/>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23" name="Google Shape;623;p13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24" name="Google Shape;624;p13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25" name="Google Shape;625;p13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3201607449"/>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626"/>
        <p:cNvGrpSpPr/>
        <p:nvPr/>
      </p:nvGrpSpPr>
      <p:grpSpPr>
        <a:xfrm>
          <a:off x="0" y="0"/>
          <a:ext cx="0" cy="0"/>
          <a:chOff x="0" y="0"/>
          <a:chExt cx="0" cy="0"/>
        </a:xfrm>
      </p:grpSpPr>
      <p:sp>
        <p:nvSpPr>
          <p:cNvPr id="627" name="Google Shape;627;p138"/>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28" name="Google Shape;628;p138"/>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629" name="Google Shape;629;p13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0" name="Google Shape;630;p13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1" name="Google Shape;631;p13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423086194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Two Content" type="twoObj">
  <p:cSld name="Two Content">
    <p:spTree>
      <p:nvGrpSpPr>
        <p:cNvPr id="1" name="Shape 632"/>
        <p:cNvGrpSpPr/>
        <p:nvPr/>
      </p:nvGrpSpPr>
      <p:grpSpPr>
        <a:xfrm>
          <a:off x="0" y="0"/>
          <a:ext cx="0" cy="0"/>
          <a:chOff x="0" y="0"/>
          <a:chExt cx="0" cy="0"/>
        </a:xfrm>
      </p:grpSpPr>
      <p:sp>
        <p:nvSpPr>
          <p:cNvPr id="633" name="Google Shape;633;p13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4" name="Google Shape;634;p139"/>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35" name="Google Shape;635;p139"/>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36" name="Google Shape;636;p13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7" name="Google Shape;637;p13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8" name="Google Shape;638;p13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2399405521"/>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Comparison" type="twoTxTwoObj">
  <p:cSld name="Comparison">
    <p:spTree>
      <p:nvGrpSpPr>
        <p:cNvPr id="1" name="Shape 639"/>
        <p:cNvGrpSpPr/>
        <p:nvPr/>
      </p:nvGrpSpPr>
      <p:grpSpPr>
        <a:xfrm>
          <a:off x="0" y="0"/>
          <a:ext cx="0" cy="0"/>
          <a:chOff x="0" y="0"/>
          <a:chExt cx="0" cy="0"/>
        </a:xfrm>
      </p:grpSpPr>
      <p:sp>
        <p:nvSpPr>
          <p:cNvPr id="640" name="Google Shape;640;p140"/>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41" name="Google Shape;641;p140"/>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642" name="Google Shape;642;p140"/>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43" name="Google Shape;643;p140"/>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644" name="Google Shape;644;p140"/>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45" name="Google Shape;645;p14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6" name="Google Shape;646;p14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7" name="Google Shape;647;p14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2758628366"/>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Content with Caption" type="objTx">
  <p:cSld name="Content with Caption">
    <p:spTree>
      <p:nvGrpSpPr>
        <p:cNvPr id="1" name="Shape 648"/>
        <p:cNvGrpSpPr/>
        <p:nvPr/>
      </p:nvGrpSpPr>
      <p:grpSpPr>
        <a:xfrm>
          <a:off x="0" y="0"/>
          <a:ext cx="0" cy="0"/>
          <a:chOff x="0" y="0"/>
          <a:chExt cx="0" cy="0"/>
        </a:xfrm>
      </p:grpSpPr>
      <p:sp>
        <p:nvSpPr>
          <p:cNvPr id="649" name="Google Shape;649;p141"/>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50" name="Google Shape;650;p141"/>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51" name="Google Shape;651;p141"/>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52" name="Google Shape;652;p14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53" name="Google Shape;653;p14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54" name="Google Shape;654;p14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2527011901"/>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Picture with Caption" type="picTx">
  <p:cSld name="Picture with Caption">
    <p:spTree>
      <p:nvGrpSpPr>
        <p:cNvPr id="1" name="Shape 655"/>
        <p:cNvGrpSpPr/>
        <p:nvPr/>
      </p:nvGrpSpPr>
      <p:grpSpPr>
        <a:xfrm>
          <a:off x="0" y="0"/>
          <a:ext cx="0" cy="0"/>
          <a:chOff x="0" y="0"/>
          <a:chExt cx="0" cy="0"/>
        </a:xfrm>
      </p:grpSpPr>
      <p:sp>
        <p:nvSpPr>
          <p:cNvPr id="656" name="Google Shape;656;p142"/>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57" name="Google Shape;657;p142"/>
          <p:cNvSpPr>
            <a:spLocks noGrp="1"/>
          </p:cNvSpPr>
          <p:nvPr>
            <p:ph type="pic" idx="2"/>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658" name="Google Shape;658;p142"/>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59" name="Google Shape;659;p14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0" name="Google Shape;660;p14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1" name="Google Shape;661;p14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1133602580"/>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Title and Vertical Text" type="vertTx">
  <p:cSld name="Title and Vertical Text">
    <p:spTree>
      <p:nvGrpSpPr>
        <p:cNvPr id="1" name="Shape 662"/>
        <p:cNvGrpSpPr/>
        <p:nvPr/>
      </p:nvGrpSpPr>
      <p:grpSpPr>
        <a:xfrm>
          <a:off x="0" y="0"/>
          <a:ext cx="0" cy="0"/>
          <a:chOff x="0" y="0"/>
          <a:chExt cx="0" cy="0"/>
        </a:xfrm>
      </p:grpSpPr>
      <p:sp>
        <p:nvSpPr>
          <p:cNvPr id="663" name="Google Shape;663;p14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64" name="Google Shape;664;p143"/>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65" name="Google Shape;665;p14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6" name="Google Shape;666;p14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7" name="Google Shape;667;p14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980908566"/>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 Title and Text">
    <p:spTree>
      <p:nvGrpSpPr>
        <p:cNvPr id="1" name="Shape 668"/>
        <p:cNvGrpSpPr/>
        <p:nvPr/>
      </p:nvGrpSpPr>
      <p:grpSpPr>
        <a:xfrm>
          <a:off x="0" y="0"/>
          <a:ext cx="0" cy="0"/>
          <a:chOff x="0" y="0"/>
          <a:chExt cx="0" cy="0"/>
        </a:xfrm>
      </p:grpSpPr>
      <p:sp>
        <p:nvSpPr>
          <p:cNvPr id="669" name="Google Shape;669;p144"/>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0" name="Google Shape;670;p144"/>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71" name="Google Shape;671;p14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2" name="Google Shape;672;p14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3" name="Google Shape;673;p14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874648396"/>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matchingName="9_Custom Layout">
  <p:cSld name="9_Custom Layout">
    <p:spTree>
      <p:nvGrpSpPr>
        <p:cNvPr id="1" name="Shape 674"/>
        <p:cNvGrpSpPr/>
        <p:nvPr/>
      </p:nvGrpSpPr>
      <p:grpSpPr>
        <a:xfrm>
          <a:off x="0" y="0"/>
          <a:ext cx="0" cy="0"/>
          <a:chOff x="0" y="0"/>
          <a:chExt cx="0" cy="0"/>
        </a:xfrm>
      </p:grpSpPr>
      <p:sp>
        <p:nvSpPr>
          <p:cNvPr id="675" name="Google Shape;675;p145"/>
          <p:cNvSpPr>
            <a:spLocks noGrp="1"/>
          </p:cNvSpPr>
          <p:nvPr>
            <p:ph type="pic" idx="2"/>
          </p:nvPr>
        </p:nvSpPr>
        <p:spPr>
          <a:xfrm>
            <a:off x="0" y="0"/>
            <a:ext cx="6096000" cy="34290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676" name="Google Shape;676;p145"/>
          <p:cNvSpPr>
            <a:spLocks noGrp="1"/>
          </p:cNvSpPr>
          <p:nvPr>
            <p:ph type="pic" idx="3"/>
          </p:nvPr>
        </p:nvSpPr>
        <p:spPr>
          <a:xfrm>
            <a:off x="6096000" y="0"/>
            <a:ext cx="6096000" cy="34290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677" name="Google Shape;677;p145"/>
          <p:cNvSpPr txBox="1">
            <a:spLocks noGrp="1"/>
          </p:cNvSpPr>
          <p:nvPr>
            <p:ph type="body" idx="1"/>
          </p:nvPr>
        </p:nvSpPr>
        <p:spPr>
          <a:xfrm>
            <a:off x="0" y="3429000"/>
            <a:ext cx="6096000" cy="3429000"/>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2800"/>
              <a:buFont typeface="Calibri"/>
              <a:buNone/>
              <a:defRPr/>
            </a:lvl1pPr>
            <a:lvl2pPr marL="914400" lvl="1" indent="-342900" algn="l">
              <a:lnSpc>
                <a:spcPct val="90000"/>
              </a:lnSpc>
              <a:spcBef>
                <a:spcPts val="500"/>
              </a:spcBef>
              <a:spcAft>
                <a:spcPts val="0"/>
              </a:spcAft>
              <a:buClr>
                <a:schemeClr val="dk1"/>
              </a:buClr>
              <a:buSzPts val="1800"/>
              <a:buChar char="•"/>
              <a:defRPr/>
            </a:lvl2pPr>
            <a:lvl3pPr marL="1371600" lvl="2" indent="-228600" algn="l">
              <a:lnSpc>
                <a:spcPct val="90000"/>
              </a:lnSpc>
              <a:spcBef>
                <a:spcPts val="500"/>
              </a:spcBef>
              <a:spcAft>
                <a:spcPts val="0"/>
              </a:spcAft>
              <a:buClr>
                <a:schemeClr val="dk1"/>
              </a:buClr>
              <a:buSzPts val="2000"/>
              <a:buFont typeface="Calibri"/>
              <a:buNone/>
              <a:defRPr/>
            </a:lvl3pPr>
            <a:lvl4pPr marL="1828800" lvl="3" indent="-228600" algn="l">
              <a:lnSpc>
                <a:spcPct val="90000"/>
              </a:lnSpc>
              <a:spcBef>
                <a:spcPts val="500"/>
              </a:spcBef>
              <a:spcAft>
                <a:spcPts val="0"/>
              </a:spcAft>
              <a:buClr>
                <a:schemeClr val="dk1"/>
              </a:buClr>
              <a:buSzPts val="1800"/>
              <a:buFont typeface="Calibri"/>
              <a:buNone/>
              <a:defRPr/>
            </a:lvl4pPr>
            <a:lvl5pPr marL="2286000" lvl="4" indent="-228600" algn="l">
              <a:lnSpc>
                <a:spcPct val="90000"/>
              </a:lnSpc>
              <a:spcBef>
                <a:spcPts val="500"/>
              </a:spcBef>
              <a:spcAft>
                <a:spcPts val="0"/>
              </a:spcAft>
              <a:buClr>
                <a:schemeClr val="dk1"/>
              </a:buClr>
              <a:buSzPts val="1800"/>
              <a:buFont typeface="Calibri"/>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78" name="Google Shape;678;p145"/>
          <p:cNvSpPr txBox="1">
            <a:spLocks noGrp="1"/>
          </p:cNvSpPr>
          <p:nvPr>
            <p:ph type="body" idx="4"/>
          </p:nvPr>
        </p:nvSpPr>
        <p:spPr>
          <a:xfrm>
            <a:off x="6096000" y="3429000"/>
            <a:ext cx="6096000" cy="3429000"/>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2800"/>
              <a:buFont typeface="Calibri"/>
              <a:buNone/>
              <a:defRPr/>
            </a:lvl1pPr>
            <a:lvl2pPr marL="914400" lvl="1" indent="-342900" algn="l">
              <a:lnSpc>
                <a:spcPct val="90000"/>
              </a:lnSpc>
              <a:spcBef>
                <a:spcPts val="500"/>
              </a:spcBef>
              <a:spcAft>
                <a:spcPts val="0"/>
              </a:spcAft>
              <a:buClr>
                <a:schemeClr val="dk1"/>
              </a:buClr>
              <a:buSzPts val="1800"/>
              <a:buChar char="•"/>
              <a:defRPr/>
            </a:lvl2pPr>
            <a:lvl3pPr marL="1371600" lvl="2" indent="-228600" algn="l">
              <a:lnSpc>
                <a:spcPct val="90000"/>
              </a:lnSpc>
              <a:spcBef>
                <a:spcPts val="500"/>
              </a:spcBef>
              <a:spcAft>
                <a:spcPts val="0"/>
              </a:spcAft>
              <a:buClr>
                <a:schemeClr val="dk1"/>
              </a:buClr>
              <a:buSzPts val="2000"/>
              <a:buFont typeface="Calibri"/>
              <a:buNone/>
              <a:defRPr/>
            </a:lvl3pPr>
            <a:lvl4pPr marL="1828800" lvl="3" indent="-228600" algn="l">
              <a:lnSpc>
                <a:spcPct val="90000"/>
              </a:lnSpc>
              <a:spcBef>
                <a:spcPts val="500"/>
              </a:spcBef>
              <a:spcAft>
                <a:spcPts val="0"/>
              </a:spcAft>
              <a:buClr>
                <a:schemeClr val="dk1"/>
              </a:buClr>
              <a:buSzPts val="1800"/>
              <a:buFont typeface="Calibri"/>
              <a:buNone/>
              <a:defRPr/>
            </a:lvl4pPr>
            <a:lvl5pPr marL="2286000" lvl="4" indent="-228600" algn="l">
              <a:lnSpc>
                <a:spcPct val="90000"/>
              </a:lnSpc>
              <a:spcBef>
                <a:spcPts val="500"/>
              </a:spcBef>
              <a:spcAft>
                <a:spcPts val="0"/>
              </a:spcAft>
              <a:buClr>
                <a:schemeClr val="dk1"/>
              </a:buClr>
              <a:buSzPts val="1800"/>
              <a:buFont typeface="Calibri"/>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371606186"/>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matchingName="6_Custom Layout">
  <p:cSld name="6_Custom Layout">
    <p:spTree>
      <p:nvGrpSpPr>
        <p:cNvPr id="1" name="Shape 679"/>
        <p:cNvGrpSpPr/>
        <p:nvPr/>
      </p:nvGrpSpPr>
      <p:grpSpPr>
        <a:xfrm>
          <a:off x="0" y="0"/>
          <a:ext cx="0" cy="0"/>
          <a:chOff x="0" y="0"/>
          <a:chExt cx="0" cy="0"/>
        </a:xfrm>
      </p:grpSpPr>
      <p:sp>
        <p:nvSpPr>
          <p:cNvPr id="680" name="Google Shape;680;p146"/>
          <p:cNvSpPr>
            <a:spLocks noGrp="1"/>
          </p:cNvSpPr>
          <p:nvPr>
            <p:ph type="pic" idx="2"/>
          </p:nvPr>
        </p:nvSpPr>
        <p:spPr>
          <a:xfrm>
            <a:off x="1344000" y="2277000"/>
            <a:ext cx="3383987" cy="3383987"/>
          </a:xfrm>
          <a:prstGeom prst="flowChartConnector">
            <a:avLst/>
          </a:prstGeom>
          <a:solidFill>
            <a:schemeClr val="lt1"/>
          </a:solid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681" name="Google Shape;681;p146"/>
          <p:cNvSpPr txBox="1">
            <a:spLocks noGrp="1"/>
          </p:cNvSpPr>
          <p:nvPr>
            <p:ph type="body" idx="1"/>
          </p:nvPr>
        </p:nvSpPr>
        <p:spPr>
          <a:xfrm>
            <a:off x="840000" y="765000"/>
            <a:ext cx="4464000" cy="1080000"/>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lt1"/>
              </a:buClr>
              <a:buSzPts val="4000"/>
              <a:buFont typeface="Calibri"/>
              <a:buNone/>
              <a:defRPr sz="4000">
                <a:solidFill>
                  <a:schemeClr val="lt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82" name="Google Shape;682;p146"/>
          <p:cNvSpPr txBox="1">
            <a:spLocks noGrp="1"/>
          </p:cNvSpPr>
          <p:nvPr>
            <p:ph type="body" idx="3"/>
          </p:nvPr>
        </p:nvSpPr>
        <p:spPr>
          <a:xfrm>
            <a:off x="5808000" y="2398875"/>
            <a:ext cx="5616575" cy="454125"/>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lt1"/>
              </a:buClr>
              <a:buSzPts val="2800"/>
              <a:buFont typeface="Calibri"/>
              <a:buNone/>
              <a:defRPr>
                <a:solidFill>
                  <a:schemeClr val="lt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83" name="Google Shape;683;p146"/>
          <p:cNvSpPr txBox="1">
            <a:spLocks noGrp="1"/>
          </p:cNvSpPr>
          <p:nvPr>
            <p:ph type="body" idx="4"/>
          </p:nvPr>
        </p:nvSpPr>
        <p:spPr>
          <a:xfrm>
            <a:off x="5808000" y="2896425"/>
            <a:ext cx="5616575" cy="720000"/>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lt1"/>
              </a:buClr>
              <a:buSzPts val="1400"/>
              <a:buFont typeface="Calibri"/>
              <a:buNone/>
              <a:defRPr sz="1400">
                <a:solidFill>
                  <a:schemeClr val="lt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84" name="Google Shape;684;p146"/>
          <p:cNvSpPr txBox="1">
            <a:spLocks noGrp="1"/>
          </p:cNvSpPr>
          <p:nvPr>
            <p:ph type="body" idx="5"/>
          </p:nvPr>
        </p:nvSpPr>
        <p:spPr>
          <a:xfrm>
            <a:off x="1488000" y="5942837"/>
            <a:ext cx="3383987" cy="300300"/>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000"/>
              </a:spcBef>
              <a:spcAft>
                <a:spcPts val="0"/>
              </a:spcAft>
              <a:buClr>
                <a:schemeClr val="lt1"/>
              </a:buClr>
              <a:buSzPts val="1400"/>
              <a:buFont typeface="Calibri"/>
              <a:buNone/>
              <a:defRPr sz="1400">
                <a:solidFill>
                  <a:schemeClr val="lt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85" name="Google Shape;685;p146"/>
          <p:cNvSpPr txBox="1">
            <a:spLocks noGrp="1"/>
          </p:cNvSpPr>
          <p:nvPr>
            <p:ph type="body" idx="6"/>
          </p:nvPr>
        </p:nvSpPr>
        <p:spPr>
          <a:xfrm>
            <a:off x="5808000" y="3939450"/>
            <a:ext cx="5616575" cy="454125"/>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lt1"/>
              </a:buClr>
              <a:buSzPts val="2800"/>
              <a:buFont typeface="Calibri"/>
              <a:buNone/>
              <a:defRPr>
                <a:solidFill>
                  <a:schemeClr val="lt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86" name="Google Shape;686;p146"/>
          <p:cNvSpPr txBox="1">
            <a:spLocks noGrp="1"/>
          </p:cNvSpPr>
          <p:nvPr>
            <p:ph type="body" idx="7"/>
          </p:nvPr>
        </p:nvSpPr>
        <p:spPr>
          <a:xfrm>
            <a:off x="5808000" y="4437000"/>
            <a:ext cx="5616575" cy="720000"/>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lt1"/>
              </a:buClr>
              <a:buSzPts val="1400"/>
              <a:buFont typeface="Calibri"/>
              <a:buNone/>
              <a:defRPr sz="1400">
                <a:solidFill>
                  <a:schemeClr val="lt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59772613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 Title and Text">
    <p:spTree>
      <p:nvGrpSpPr>
        <p:cNvPr id="1" name="Shape 80"/>
        <p:cNvGrpSpPr/>
        <p:nvPr/>
      </p:nvGrpSpPr>
      <p:grpSpPr>
        <a:xfrm>
          <a:off x="0" y="0"/>
          <a:ext cx="0" cy="0"/>
          <a:chOff x="0" y="0"/>
          <a:chExt cx="0" cy="0"/>
        </a:xfrm>
      </p:grpSpPr>
      <p:sp>
        <p:nvSpPr>
          <p:cNvPr id="81" name="Google Shape;81;p13"/>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2" name="Google Shape;82;p13"/>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3" name="Google Shape;83;p1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4" name="Google Shape;84;p1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5" name="Google Shape;85;p1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75100358"/>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matchingName="8_Custom Layout">
  <p:cSld name="8_Custom Layout">
    <p:spTree>
      <p:nvGrpSpPr>
        <p:cNvPr id="1" name="Shape 687"/>
        <p:cNvGrpSpPr/>
        <p:nvPr/>
      </p:nvGrpSpPr>
      <p:grpSpPr>
        <a:xfrm>
          <a:off x="0" y="0"/>
          <a:ext cx="0" cy="0"/>
          <a:chOff x="0" y="0"/>
          <a:chExt cx="0" cy="0"/>
        </a:xfrm>
      </p:grpSpPr>
      <p:sp>
        <p:nvSpPr>
          <p:cNvPr id="688" name="Google Shape;688;p147"/>
          <p:cNvSpPr>
            <a:spLocks noGrp="1"/>
          </p:cNvSpPr>
          <p:nvPr>
            <p:ph type="pic" idx="2"/>
          </p:nvPr>
        </p:nvSpPr>
        <p:spPr>
          <a:xfrm>
            <a:off x="5838825" y="0"/>
            <a:ext cx="6353175" cy="68580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2908247714"/>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matchingName="2_Custom Layout">
  <p:cSld name="2_Custom Layout">
    <p:spTree>
      <p:nvGrpSpPr>
        <p:cNvPr id="1" name="Shape 689"/>
        <p:cNvGrpSpPr/>
        <p:nvPr/>
      </p:nvGrpSpPr>
      <p:grpSpPr>
        <a:xfrm>
          <a:off x="0" y="0"/>
          <a:ext cx="0" cy="0"/>
          <a:chOff x="0" y="0"/>
          <a:chExt cx="0" cy="0"/>
        </a:xfrm>
      </p:grpSpPr>
      <p:sp>
        <p:nvSpPr>
          <p:cNvPr id="690" name="Google Shape;690;p148"/>
          <p:cNvSpPr>
            <a:spLocks noGrp="1"/>
          </p:cNvSpPr>
          <p:nvPr>
            <p:ph type="pic" idx="2"/>
          </p:nvPr>
        </p:nvSpPr>
        <p:spPr>
          <a:xfrm>
            <a:off x="0" y="0"/>
            <a:ext cx="6096000" cy="34290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691" name="Google Shape;691;p148"/>
          <p:cNvSpPr>
            <a:spLocks noGrp="1"/>
          </p:cNvSpPr>
          <p:nvPr>
            <p:ph type="pic" idx="3"/>
          </p:nvPr>
        </p:nvSpPr>
        <p:spPr>
          <a:xfrm>
            <a:off x="0" y="3429000"/>
            <a:ext cx="6096000" cy="34290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692" name="Google Shape;692;p148"/>
          <p:cNvSpPr>
            <a:spLocks noGrp="1"/>
          </p:cNvSpPr>
          <p:nvPr>
            <p:ph type="pic" idx="4"/>
          </p:nvPr>
        </p:nvSpPr>
        <p:spPr>
          <a:xfrm>
            <a:off x="6096000" y="0"/>
            <a:ext cx="6096000" cy="34290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693" name="Google Shape;693;p148"/>
          <p:cNvSpPr>
            <a:spLocks noGrp="1"/>
          </p:cNvSpPr>
          <p:nvPr>
            <p:ph type="pic" idx="5"/>
          </p:nvPr>
        </p:nvSpPr>
        <p:spPr>
          <a:xfrm>
            <a:off x="6096000" y="3429000"/>
            <a:ext cx="6096000" cy="34290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1740792318"/>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matchingName="9_Custom Layout">
  <p:cSld name="9_Custom Layout">
    <p:spTree>
      <p:nvGrpSpPr>
        <p:cNvPr id="1" name="Shape 443"/>
        <p:cNvGrpSpPr/>
        <p:nvPr/>
      </p:nvGrpSpPr>
      <p:grpSpPr>
        <a:xfrm>
          <a:off x="0" y="0"/>
          <a:ext cx="0" cy="0"/>
          <a:chOff x="0" y="0"/>
          <a:chExt cx="0" cy="0"/>
        </a:xfrm>
      </p:grpSpPr>
      <p:sp>
        <p:nvSpPr>
          <p:cNvPr id="444" name="Google Shape;444;p99"/>
          <p:cNvSpPr>
            <a:spLocks noGrp="1"/>
          </p:cNvSpPr>
          <p:nvPr>
            <p:ph type="pic" idx="2"/>
          </p:nvPr>
        </p:nvSpPr>
        <p:spPr>
          <a:xfrm>
            <a:off x="0" y="0"/>
            <a:ext cx="6096000" cy="34290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45" name="Google Shape;445;p99"/>
          <p:cNvSpPr>
            <a:spLocks noGrp="1"/>
          </p:cNvSpPr>
          <p:nvPr>
            <p:ph type="pic" idx="3"/>
          </p:nvPr>
        </p:nvSpPr>
        <p:spPr>
          <a:xfrm>
            <a:off x="6096000" y="0"/>
            <a:ext cx="6096000" cy="34290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46" name="Google Shape;446;p99"/>
          <p:cNvSpPr txBox="1">
            <a:spLocks noGrp="1"/>
          </p:cNvSpPr>
          <p:nvPr>
            <p:ph type="body" idx="1"/>
          </p:nvPr>
        </p:nvSpPr>
        <p:spPr>
          <a:xfrm>
            <a:off x="0" y="3429000"/>
            <a:ext cx="6096000" cy="3429000"/>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2800"/>
              <a:buFont typeface="Calibri"/>
              <a:buNone/>
              <a:defRPr/>
            </a:lvl1pPr>
            <a:lvl2pPr marL="914400" lvl="1" indent="-342900" algn="l">
              <a:lnSpc>
                <a:spcPct val="90000"/>
              </a:lnSpc>
              <a:spcBef>
                <a:spcPts val="500"/>
              </a:spcBef>
              <a:spcAft>
                <a:spcPts val="0"/>
              </a:spcAft>
              <a:buClr>
                <a:schemeClr val="dk1"/>
              </a:buClr>
              <a:buSzPts val="1800"/>
              <a:buChar char="•"/>
              <a:defRPr/>
            </a:lvl2pPr>
            <a:lvl3pPr marL="1371600" lvl="2" indent="-228600" algn="l">
              <a:lnSpc>
                <a:spcPct val="90000"/>
              </a:lnSpc>
              <a:spcBef>
                <a:spcPts val="500"/>
              </a:spcBef>
              <a:spcAft>
                <a:spcPts val="0"/>
              </a:spcAft>
              <a:buClr>
                <a:schemeClr val="dk1"/>
              </a:buClr>
              <a:buSzPts val="2000"/>
              <a:buFont typeface="Calibri"/>
              <a:buNone/>
              <a:defRPr/>
            </a:lvl3pPr>
            <a:lvl4pPr marL="1828800" lvl="3" indent="-228600" algn="l">
              <a:lnSpc>
                <a:spcPct val="90000"/>
              </a:lnSpc>
              <a:spcBef>
                <a:spcPts val="500"/>
              </a:spcBef>
              <a:spcAft>
                <a:spcPts val="0"/>
              </a:spcAft>
              <a:buClr>
                <a:schemeClr val="dk1"/>
              </a:buClr>
              <a:buSzPts val="1800"/>
              <a:buFont typeface="Calibri"/>
              <a:buNone/>
              <a:defRPr/>
            </a:lvl4pPr>
            <a:lvl5pPr marL="2286000" lvl="4" indent="-228600" algn="l">
              <a:lnSpc>
                <a:spcPct val="90000"/>
              </a:lnSpc>
              <a:spcBef>
                <a:spcPts val="500"/>
              </a:spcBef>
              <a:spcAft>
                <a:spcPts val="0"/>
              </a:spcAft>
              <a:buClr>
                <a:schemeClr val="dk1"/>
              </a:buClr>
              <a:buSzPts val="1800"/>
              <a:buFont typeface="Calibri"/>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7" name="Google Shape;447;p99"/>
          <p:cNvSpPr txBox="1">
            <a:spLocks noGrp="1"/>
          </p:cNvSpPr>
          <p:nvPr>
            <p:ph type="body" idx="4"/>
          </p:nvPr>
        </p:nvSpPr>
        <p:spPr>
          <a:xfrm>
            <a:off x="6096000" y="3429000"/>
            <a:ext cx="6096000" cy="3429000"/>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2800"/>
              <a:buFont typeface="Calibri"/>
              <a:buNone/>
              <a:defRPr/>
            </a:lvl1pPr>
            <a:lvl2pPr marL="914400" lvl="1" indent="-342900" algn="l">
              <a:lnSpc>
                <a:spcPct val="90000"/>
              </a:lnSpc>
              <a:spcBef>
                <a:spcPts val="500"/>
              </a:spcBef>
              <a:spcAft>
                <a:spcPts val="0"/>
              </a:spcAft>
              <a:buClr>
                <a:schemeClr val="dk1"/>
              </a:buClr>
              <a:buSzPts val="1800"/>
              <a:buChar char="•"/>
              <a:defRPr/>
            </a:lvl2pPr>
            <a:lvl3pPr marL="1371600" lvl="2" indent="-228600" algn="l">
              <a:lnSpc>
                <a:spcPct val="90000"/>
              </a:lnSpc>
              <a:spcBef>
                <a:spcPts val="500"/>
              </a:spcBef>
              <a:spcAft>
                <a:spcPts val="0"/>
              </a:spcAft>
              <a:buClr>
                <a:schemeClr val="dk1"/>
              </a:buClr>
              <a:buSzPts val="2000"/>
              <a:buFont typeface="Calibri"/>
              <a:buNone/>
              <a:defRPr/>
            </a:lvl3pPr>
            <a:lvl4pPr marL="1828800" lvl="3" indent="-228600" algn="l">
              <a:lnSpc>
                <a:spcPct val="90000"/>
              </a:lnSpc>
              <a:spcBef>
                <a:spcPts val="500"/>
              </a:spcBef>
              <a:spcAft>
                <a:spcPts val="0"/>
              </a:spcAft>
              <a:buClr>
                <a:schemeClr val="dk1"/>
              </a:buClr>
              <a:buSzPts val="1800"/>
              <a:buFont typeface="Calibri"/>
              <a:buNone/>
              <a:defRPr/>
            </a:lvl4pPr>
            <a:lvl5pPr marL="2286000" lvl="4" indent="-228600" algn="l">
              <a:lnSpc>
                <a:spcPct val="90000"/>
              </a:lnSpc>
              <a:spcBef>
                <a:spcPts val="500"/>
              </a:spcBef>
              <a:spcAft>
                <a:spcPts val="0"/>
              </a:spcAft>
              <a:buClr>
                <a:schemeClr val="dk1"/>
              </a:buClr>
              <a:buSzPts val="1800"/>
              <a:buFont typeface="Calibri"/>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146196479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matchingName="6_Custom Layout">
  <p:cSld name="6_Custom Layout">
    <p:spTree>
      <p:nvGrpSpPr>
        <p:cNvPr id="1" name="Shape 448"/>
        <p:cNvGrpSpPr/>
        <p:nvPr/>
      </p:nvGrpSpPr>
      <p:grpSpPr>
        <a:xfrm>
          <a:off x="0" y="0"/>
          <a:ext cx="0" cy="0"/>
          <a:chOff x="0" y="0"/>
          <a:chExt cx="0" cy="0"/>
        </a:xfrm>
      </p:grpSpPr>
      <p:sp>
        <p:nvSpPr>
          <p:cNvPr id="449" name="Google Shape;449;p100"/>
          <p:cNvSpPr>
            <a:spLocks noGrp="1"/>
          </p:cNvSpPr>
          <p:nvPr>
            <p:ph type="pic" idx="2"/>
          </p:nvPr>
        </p:nvSpPr>
        <p:spPr>
          <a:xfrm>
            <a:off x="1344000" y="2277000"/>
            <a:ext cx="3383987" cy="3383987"/>
          </a:xfrm>
          <a:prstGeom prst="flowChartConnector">
            <a:avLst/>
          </a:prstGeom>
          <a:solidFill>
            <a:schemeClr val="lt1"/>
          </a:solid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50" name="Google Shape;450;p100"/>
          <p:cNvSpPr txBox="1">
            <a:spLocks noGrp="1"/>
          </p:cNvSpPr>
          <p:nvPr>
            <p:ph type="body" idx="1"/>
          </p:nvPr>
        </p:nvSpPr>
        <p:spPr>
          <a:xfrm>
            <a:off x="840000" y="765000"/>
            <a:ext cx="4464000" cy="1080000"/>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lt1"/>
              </a:buClr>
              <a:buSzPts val="4000"/>
              <a:buFont typeface="Calibri"/>
              <a:buNone/>
              <a:defRPr sz="4000">
                <a:solidFill>
                  <a:schemeClr val="lt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51" name="Google Shape;451;p100"/>
          <p:cNvSpPr txBox="1">
            <a:spLocks noGrp="1"/>
          </p:cNvSpPr>
          <p:nvPr>
            <p:ph type="body" idx="3"/>
          </p:nvPr>
        </p:nvSpPr>
        <p:spPr>
          <a:xfrm>
            <a:off x="5808000" y="2398875"/>
            <a:ext cx="5616575" cy="454125"/>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lt1"/>
              </a:buClr>
              <a:buSzPts val="2800"/>
              <a:buFont typeface="Calibri"/>
              <a:buNone/>
              <a:defRPr>
                <a:solidFill>
                  <a:schemeClr val="lt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52" name="Google Shape;452;p100"/>
          <p:cNvSpPr txBox="1">
            <a:spLocks noGrp="1"/>
          </p:cNvSpPr>
          <p:nvPr>
            <p:ph type="body" idx="4"/>
          </p:nvPr>
        </p:nvSpPr>
        <p:spPr>
          <a:xfrm>
            <a:off x="5808000" y="2896425"/>
            <a:ext cx="5616575" cy="720000"/>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lt1"/>
              </a:buClr>
              <a:buSzPts val="1400"/>
              <a:buFont typeface="Calibri"/>
              <a:buNone/>
              <a:defRPr sz="1400">
                <a:solidFill>
                  <a:schemeClr val="lt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53" name="Google Shape;453;p100"/>
          <p:cNvSpPr txBox="1">
            <a:spLocks noGrp="1"/>
          </p:cNvSpPr>
          <p:nvPr>
            <p:ph type="body" idx="5"/>
          </p:nvPr>
        </p:nvSpPr>
        <p:spPr>
          <a:xfrm>
            <a:off x="1488000" y="5942837"/>
            <a:ext cx="3383987" cy="300300"/>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000"/>
              </a:spcBef>
              <a:spcAft>
                <a:spcPts val="0"/>
              </a:spcAft>
              <a:buClr>
                <a:schemeClr val="lt1"/>
              </a:buClr>
              <a:buSzPts val="1400"/>
              <a:buFont typeface="Calibri"/>
              <a:buNone/>
              <a:defRPr sz="1400">
                <a:solidFill>
                  <a:schemeClr val="lt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54" name="Google Shape;454;p100"/>
          <p:cNvSpPr txBox="1">
            <a:spLocks noGrp="1"/>
          </p:cNvSpPr>
          <p:nvPr>
            <p:ph type="body" idx="6"/>
          </p:nvPr>
        </p:nvSpPr>
        <p:spPr>
          <a:xfrm>
            <a:off x="5808000" y="3939450"/>
            <a:ext cx="5616575" cy="454125"/>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lt1"/>
              </a:buClr>
              <a:buSzPts val="2800"/>
              <a:buFont typeface="Calibri"/>
              <a:buNone/>
              <a:defRPr>
                <a:solidFill>
                  <a:schemeClr val="lt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55" name="Google Shape;455;p100"/>
          <p:cNvSpPr txBox="1">
            <a:spLocks noGrp="1"/>
          </p:cNvSpPr>
          <p:nvPr>
            <p:ph type="body" idx="7"/>
          </p:nvPr>
        </p:nvSpPr>
        <p:spPr>
          <a:xfrm>
            <a:off x="5808000" y="4437000"/>
            <a:ext cx="5616575" cy="720000"/>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lt1"/>
              </a:buClr>
              <a:buSzPts val="1400"/>
              <a:buFont typeface="Calibri"/>
              <a:buNone/>
              <a:defRPr sz="1400">
                <a:solidFill>
                  <a:schemeClr val="lt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1111449179"/>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456"/>
        <p:cNvGrpSpPr/>
        <p:nvPr/>
      </p:nvGrpSpPr>
      <p:grpSpPr>
        <a:xfrm>
          <a:off x="0" y="0"/>
          <a:ext cx="0" cy="0"/>
          <a:chOff x="0" y="0"/>
          <a:chExt cx="0" cy="0"/>
        </a:xfrm>
      </p:grpSpPr>
      <p:sp>
        <p:nvSpPr>
          <p:cNvPr id="457" name="Google Shape;457;p101"/>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58" name="Google Shape;458;p101"/>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459" name="Google Shape;459;p10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0" name="Google Shape;460;p10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1" name="Google Shape;461;p10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185970195"/>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matchingName="Title and Content" type="obj">
  <p:cSld name="Title and Content">
    <p:spTree>
      <p:nvGrpSpPr>
        <p:cNvPr id="1" name="Shape 462"/>
        <p:cNvGrpSpPr/>
        <p:nvPr/>
      </p:nvGrpSpPr>
      <p:grpSpPr>
        <a:xfrm>
          <a:off x="0" y="0"/>
          <a:ext cx="0" cy="0"/>
          <a:chOff x="0" y="0"/>
          <a:chExt cx="0" cy="0"/>
        </a:xfrm>
      </p:grpSpPr>
      <p:sp>
        <p:nvSpPr>
          <p:cNvPr id="463" name="Google Shape;463;p10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64" name="Google Shape;464;p102"/>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65" name="Google Shape;465;p10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6" name="Google Shape;466;p10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7" name="Google Shape;467;p10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22386801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468"/>
        <p:cNvGrpSpPr/>
        <p:nvPr/>
      </p:nvGrpSpPr>
      <p:grpSpPr>
        <a:xfrm>
          <a:off x="0" y="0"/>
          <a:ext cx="0" cy="0"/>
          <a:chOff x="0" y="0"/>
          <a:chExt cx="0" cy="0"/>
        </a:xfrm>
      </p:grpSpPr>
      <p:sp>
        <p:nvSpPr>
          <p:cNvPr id="469" name="Google Shape;469;p103"/>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0" name="Google Shape;470;p103"/>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471" name="Google Shape;471;p10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2" name="Google Shape;472;p10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3" name="Google Shape;473;p10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4280137648"/>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matchingName="Two Content" type="twoObj">
  <p:cSld name="Two Content">
    <p:spTree>
      <p:nvGrpSpPr>
        <p:cNvPr id="1" name="Shape 474"/>
        <p:cNvGrpSpPr/>
        <p:nvPr/>
      </p:nvGrpSpPr>
      <p:grpSpPr>
        <a:xfrm>
          <a:off x="0" y="0"/>
          <a:ext cx="0" cy="0"/>
          <a:chOff x="0" y="0"/>
          <a:chExt cx="0" cy="0"/>
        </a:xfrm>
      </p:grpSpPr>
      <p:sp>
        <p:nvSpPr>
          <p:cNvPr id="475" name="Google Shape;475;p10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6" name="Google Shape;476;p104"/>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77" name="Google Shape;477;p104"/>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78" name="Google Shape;478;p10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9" name="Google Shape;479;p10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0" name="Google Shape;480;p10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3939340696"/>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matchingName="Comparison" type="twoTxTwoObj">
  <p:cSld name="Comparison">
    <p:spTree>
      <p:nvGrpSpPr>
        <p:cNvPr id="1" name="Shape 481"/>
        <p:cNvGrpSpPr/>
        <p:nvPr/>
      </p:nvGrpSpPr>
      <p:grpSpPr>
        <a:xfrm>
          <a:off x="0" y="0"/>
          <a:ext cx="0" cy="0"/>
          <a:chOff x="0" y="0"/>
          <a:chExt cx="0" cy="0"/>
        </a:xfrm>
      </p:grpSpPr>
      <p:sp>
        <p:nvSpPr>
          <p:cNvPr id="482" name="Google Shape;482;p105"/>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83" name="Google Shape;483;p105"/>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84" name="Google Shape;484;p105"/>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85" name="Google Shape;485;p105"/>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86" name="Google Shape;486;p105"/>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87" name="Google Shape;487;p10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8" name="Google Shape;488;p10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9" name="Google Shape;489;p10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3524399093"/>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490"/>
        <p:cNvGrpSpPr/>
        <p:nvPr/>
      </p:nvGrpSpPr>
      <p:grpSpPr>
        <a:xfrm>
          <a:off x="0" y="0"/>
          <a:ext cx="0" cy="0"/>
          <a:chOff x="0" y="0"/>
          <a:chExt cx="0" cy="0"/>
        </a:xfrm>
      </p:grpSpPr>
      <p:sp>
        <p:nvSpPr>
          <p:cNvPr id="491" name="Google Shape;491;p10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92" name="Google Shape;492;p10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3" name="Google Shape;493;p10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4" name="Google Shape;494;p10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407144834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28_Blank">
  <p:cSld name="28_Blank">
    <p:spTree>
      <p:nvGrpSpPr>
        <p:cNvPr id="1" name="Shape 92"/>
        <p:cNvGrpSpPr/>
        <p:nvPr/>
      </p:nvGrpSpPr>
      <p:grpSpPr>
        <a:xfrm>
          <a:off x="0" y="0"/>
          <a:ext cx="0" cy="0"/>
          <a:chOff x="0" y="0"/>
          <a:chExt cx="0" cy="0"/>
        </a:xfrm>
      </p:grpSpPr>
      <p:sp>
        <p:nvSpPr>
          <p:cNvPr id="93" name="Google Shape;93;p15"/>
          <p:cNvSpPr>
            <a:spLocks noGrp="1"/>
          </p:cNvSpPr>
          <p:nvPr>
            <p:ph type="pic" idx="2"/>
          </p:nvPr>
        </p:nvSpPr>
        <p:spPr>
          <a:xfrm>
            <a:off x="7155543" y="1094392"/>
            <a:ext cx="5036457" cy="4669215"/>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1944898845"/>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95"/>
        <p:cNvGrpSpPr/>
        <p:nvPr/>
      </p:nvGrpSpPr>
      <p:grpSpPr>
        <a:xfrm>
          <a:off x="0" y="0"/>
          <a:ext cx="0" cy="0"/>
          <a:chOff x="0" y="0"/>
          <a:chExt cx="0" cy="0"/>
        </a:xfrm>
      </p:grpSpPr>
      <p:sp>
        <p:nvSpPr>
          <p:cNvPr id="496" name="Google Shape;496;p10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7" name="Google Shape;497;p10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8" name="Google Shape;498;p10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2342072138"/>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matchingName="Content with Caption" type="objTx">
  <p:cSld name="Content with Caption">
    <p:spTree>
      <p:nvGrpSpPr>
        <p:cNvPr id="1" name="Shape 499"/>
        <p:cNvGrpSpPr/>
        <p:nvPr/>
      </p:nvGrpSpPr>
      <p:grpSpPr>
        <a:xfrm>
          <a:off x="0" y="0"/>
          <a:ext cx="0" cy="0"/>
          <a:chOff x="0" y="0"/>
          <a:chExt cx="0" cy="0"/>
        </a:xfrm>
      </p:grpSpPr>
      <p:sp>
        <p:nvSpPr>
          <p:cNvPr id="500" name="Google Shape;500;p108"/>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01" name="Google Shape;501;p108"/>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502" name="Google Shape;502;p108"/>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503" name="Google Shape;503;p10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04" name="Google Shape;504;p10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05" name="Google Shape;505;p10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3107541392"/>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matchingName="Picture with Caption" type="picTx">
  <p:cSld name="Picture with Caption">
    <p:spTree>
      <p:nvGrpSpPr>
        <p:cNvPr id="1" name="Shape 506"/>
        <p:cNvGrpSpPr/>
        <p:nvPr/>
      </p:nvGrpSpPr>
      <p:grpSpPr>
        <a:xfrm>
          <a:off x="0" y="0"/>
          <a:ext cx="0" cy="0"/>
          <a:chOff x="0" y="0"/>
          <a:chExt cx="0" cy="0"/>
        </a:xfrm>
      </p:grpSpPr>
      <p:sp>
        <p:nvSpPr>
          <p:cNvPr id="507" name="Google Shape;507;p10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08" name="Google Shape;508;p109"/>
          <p:cNvSpPr>
            <a:spLocks noGrp="1"/>
          </p:cNvSpPr>
          <p:nvPr>
            <p:ph type="pic" idx="2"/>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509" name="Google Shape;509;p109"/>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510" name="Google Shape;510;p10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1" name="Google Shape;511;p10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2" name="Google Shape;512;p10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3429058582"/>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matchingName="Title and Vertical Text" type="vertTx">
  <p:cSld name="Title and Vertical Text">
    <p:spTree>
      <p:nvGrpSpPr>
        <p:cNvPr id="1" name="Shape 513"/>
        <p:cNvGrpSpPr/>
        <p:nvPr/>
      </p:nvGrpSpPr>
      <p:grpSpPr>
        <a:xfrm>
          <a:off x="0" y="0"/>
          <a:ext cx="0" cy="0"/>
          <a:chOff x="0" y="0"/>
          <a:chExt cx="0" cy="0"/>
        </a:xfrm>
      </p:grpSpPr>
      <p:sp>
        <p:nvSpPr>
          <p:cNvPr id="514" name="Google Shape;514;p11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5" name="Google Shape;515;p110"/>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16" name="Google Shape;516;p1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7" name="Google Shape;517;p1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8" name="Google Shape;518;p1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860480015"/>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 Title and Text">
    <p:spTree>
      <p:nvGrpSpPr>
        <p:cNvPr id="1" name="Shape 519"/>
        <p:cNvGrpSpPr/>
        <p:nvPr/>
      </p:nvGrpSpPr>
      <p:grpSpPr>
        <a:xfrm>
          <a:off x="0" y="0"/>
          <a:ext cx="0" cy="0"/>
          <a:chOff x="0" y="0"/>
          <a:chExt cx="0" cy="0"/>
        </a:xfrm>
      </p:grpSpPr>
      <p:sp>
        <p:nvSpPr>
          <p:cNvPr id="520" name="Google Shape;520;p111"/>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21" name="Google Shape;521;p111"/>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22" name="Google Shape;522;p1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3" name="Google Shape;523;p1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4" name="Google Shape;524;p1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749470244"/>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matchingName="7_Custom Layout">
  <p:cSld name="7_Custom Layout">
    <p:spTree>
      <p:nvGrpSpPr>
        <p:cNvPr id="1" name="Shape 525"/>
        <p:cNvGrpSpPr/>
        <p:nvPr/>
      </p:nvGrpSpPr>
      <p:grpSpPr>
        <a:xfrm>
          <a:off x="0" y="0"/>
          <a:ext cx="0" cy="0"/>
          <a:chOff x="0" y="0"/>
          <a:chExt cx="0" cy="0"/>
        </a:xfrm>
      </p:grpSpPr>
      <p:sp>
        <p:nvSpPr>
          <p:cNvPr id="526" name="Google Shape;526;p112"/>
          <p:cNvSpPr>
            <a:spLocks noGrp="1"/>
          </p:cNvSpPr>
          <p:nvPr>
            <p:ph type="pic" idx="2"/>
          </p:nvPr>
        </p:nvSpPr>
        <p:spPr>
          <a:xfrm>
            <a:off x="622911" y="879186"/>
            <a:ext cx="5099632" cy="5099628"/>
          </a:xfrm>
          <a:prstGeom prst="flowChartConnector">
            <a:avLst/>
          </a:prstGeom>
          <a:solidFill>
            <a:schemeClr val="lt1"/>
          </a:solid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27" name="Google Shape;527;p112"/>
          <p:cNvSpPr txBox="1">
            <a:spLocks noGrp="1"/>
          </p:cNvSpPr>
          <p:nvPr>
            <p:ph type="body" idx="1"/>
          </p:nvPr>
        </p:nvSpPr>
        <p:spPr>
          <a:xfrm>
            <a:off x="5996591" y="1911838"/>
            <a:ext cx="6195409" cy="1250603"/>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lt1"/>
              </a:buClr>
              <a:buSzPts val="4000"/>
              <a:buFont typeface="Calibri"/>
              <a:buNone/>
              <a:defRPr sz="4000">
                <a:solidFill>
                  <a:schemeClr val="lt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28" name="Google Shape;528;p112"/>
          <p:cNvSpPr txBox="1">
            <a:spLocks noGrp="1"/>
          </p:cNvSpPr>
          <p:nvPr>
            <p:ph type="body" idx="3"/>
          </p:nvPr>
        </p:nvSpPr>
        <p:spPr>
          <a:xfrm>
            <a:off x="6207095" y="3989894"/>
            <a:ext cx="5616575" cy="454125"/>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lt1"/>
              </a:buClr>
              <a:buSzPts val="2800"/>
              <a:buFont typeface="Calibri"/>
              <a:buNone/>
              <a:defRPr>
                <a:solidFill>
                  <a:schemeClr val="lt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133107303"/>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matchingName="13_Custom Layout">
  <p:cSld name="13_Custom Layout">
    <p:spTree>
      <p:nvGrpSpPr>
        <p:cNvPr id="1" name="Shape 529"/>
        <p:cNvGrpSpPr/>
        <p:nvPr/>
      </p:nvGrpSpPr>
      <p:grpSpPr>
        <a:xfrm>
          <a:off x="0" y="0"/>
          <a:ext cx="0" cy="0"/>
          <a:chOff x="0" y="0"/>
          <a:chExt cx="0" cy="0"/>
        </a:xfrm>
      </p:grpSpPr>
      <p:sp>
        <p:nvSpPr>
          <p:cNvPr id="530" name="Google Shape;530;p113"/>
          <p:cNvSpPr>
            <a:spLocks noGrp="1"/>
          </p:cNvSpPr>
          <p:nvPr>
            <p:ph type="pic" idx="2"/>
          </p:nvPr>
        </p:nvSpPr>
        <p:spPr>
          <a:xfrm>
            <a:off x="-2251105" y="-1360991"/>
            <a:ext cx="8458200" cy="8458194"/>
          </a:xfrm>
          <a:prstGeom prst="flowChartConnector">
            <a:avLst/>
          </a:prstGeom>
          <a:solidFill>
            <a:schemeClr val="lt1"/>
          </a:solid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31" name="Google Shape;531;p113"/>
          <p:cNvSpPr txBox="1">
            <a:spLocks noGrp="1"/>
          </p:cNvSpPr>
          <p:nvPr>
            <p:ph type="body" idx="1"/>
          </p:nvPr>
        </p:nvSpPr>
        <p:spPr>
          <a:xfrm>
            <a:off x="5996591" y="1911838"/>
            <a:ext cx="6195409" cy="1250603"/>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lt1"/>
              </a:buClr>
              <a:buSzPts val="4000"/>
              <a:buFont typeface="Calibri"/>
              <a:buNone/>
              <a:defRPr sz="4000">
                <a:solidFill>
                  <a:schemeClr val="lt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32" name="Google Shape;532;p113"/>
          <p:cNvSpPr txBox="1">
            <a:spLocks noGrp="1"/>
          </p:cNvSpPr>
          <p:nvPr>
            <p:ph type="body" idx="3"/>
          </p:nvPr>
        </p:nvSpPr>
        <p:spPr>
          <a:xfrm>
            <a:off x="6207095" y="3989894"/>
            <a:ext cx="5616575" cy="454125"/>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lt1"/>
              </a:buClr>
              <a:buSzPts val="2800"/>
              <a:buFont typeface="Calibri"/>
              <a:buNone/>
              <a:defRPr>
                <a:solidFill>
                  <a:schemeClr val="lt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1009048586"/>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matchingName="11_Custom Layout">
  <p:cSld name="11_Custom Layout">
    <p:spTree>
      <p:nvGrpSpPr>
        <p:cNvPr id="1" name="Shape 533"/>
        <p:cNvGrpSpPr/>
        <p:nvPr/>
      </p:nvGrpSpPr>
      <p:grpSpPr>
        <a:xfrm>
          <a:off x="0" y="0"/>
          <a:ext cx="0" cy="0"/>
          <a:chOff x="0" y="0"/>
          <a:chExt cx="0" cy="0"/>
        </a:xfrm>
      </p:grpSpPr>
      <p:sp>
        <p:nvSpPr>
          <p:cNvPr id="534" name="Google Shape;534;p114"/>
          <p:cNvSpPr>
            <a:spLocks noGrp="1"/>
          </p:cNvSpPr>
          <p:nvPr>
            <p:ph type="pic" idx="2"/>
          </p:nvPr>
        </p:nvSpPr>
        <p:spPr>
          <a:xfrm>
            <a:off x="4005129" y="671558"/>
            <a:ext cx="4181742" cy="4181740"/>
          </a:xfrm>
          <a:prstGeom prst="flowChartConnector">
            <a:avLst/>
          </a:prstGeom>
          <a:solidFill>
            <a:schemeClr val="lt1"/>
          </a:solid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35" name="Google Shape;535;p114"/>
          <p:cNvSpPr txBox="1">
            <a:spLocks noGrp="1"/>
          </p:cNvSpPr>
          <p:nvPr>
            <p:ph type="body" idx="1"/>
          </p:nvPr>
        </p:nvSpPr>
        <p:spPr>
          <a:xfrm>
            <a:off x="3602488" y="5165409"/>
            <a:ext cx="6195409" cy="1250603"/>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lt1"/>
              </a:buClr>
              <a:buSzPts val="4000"/>
              <a:buFont typeface="Calibri"/>
              <a:buNone/>
              <a:defRPr sz="4000">
                <a:solidFill>
                  <a:schemeClr val="lt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36" name="Google Shape;536;p114"/>
          <p:cNvSpPr txBox="1">
            <a:spLocks noGrp="1"/>
          </p:cNvSpPr>
          <p:nvPr>
            <p:ph type="body" idx="3"/>
          </p:nvPr>
        </p:nvSpPr>
        <p:spPr>
          <a:xfrm>
            <a:off x="3678261" y="6036291"/>
            <a:ext cx="5616575" cy="454125"/>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lt1"/>
              </a:buClr>
              <a:buSzPts val="2800"/>
              <a:buFont typeface="Calibri"/>
              <a:buNone/>
              <a:defRPr>
                <a:solidFill>
                  <a:schemeClr val="lt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2339742650"/>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matchingName="8_Custom Layout">
  <p:cSld name="8_Custom Layout">
    <p:spTree>
      <p:nvGrpSpPr>
        <p:cNvPr id="1" name="Shape 537"/>
        <p:cNvGrpSpPr/>
        <p:nvPr/>
      </p:nvGrpSpPr>
      <p:grpSpPr>
        <a:xfrm>
          <a:off x="0" y="0"/>
          <a:ext cx="0" cy="0"/>
          <a:chOff x="0" y="0"/>
          <a:chExt cx="0" cy="0"/>
        </a:xfrm>
      </p:grpSpPr>
      <p:sp>
        <p:nvSpPr>
          <p:cNvPr id="538" name="Google Shape;538;p115"/>
          <p:cNvSpPr>
            <a:spLocks noGrp="1"/>
          </p:cNvSpPr>
          <p:nvPr>
            <p:ph type="pic" idx="2"/>
          </p:nvPr>
        </p:nvSpPr>
        <p:spPr>
          <a:xfrm>
            <a:off x="6024126" y="200025"/>
            <a:ext cx="5982574" cy="645795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1770566774"/>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matchingName="14_Custom Layout">
  <p:cSld name="14_Custom Layout">
    <p:spTree>
      <p:nvGrpSpPr>
        <p:cNvPr id="1" name="Shape 539"/>
        <p:cNvGrpSpPr/>
        <p:nvPr/>
      </p:nvGrpSpPr>
      <p:grpSpPr>
        <a:xfrm>
          <a:off x="0" y="0"/>
          <a:ext cx="0" cy="0"/>
          <a:chOff x="0" y="0"/>
          <a:chExt cx="0" cy="0"/>
        </a:xfrm>
      </p:grpSpPr>
      <p:sp>
        <p:nvSpPr>
          <p:cNvPr id="540" name="Google Shape;540;p116"/>
          <p:cNvSpPr>
            <a:spLocks noGrp="1"/>
          </p:cNvSpPr>
          <p:nvPr>
            <p:ph type="pic" idx="2"/>
          </p:nvPr>
        </p:nvSpPr>
        <p:spPr>
          <a:xfrm rot="325581">
            <a:off x="6213068" y="707958"/>
            <a:ext cx="4318000" cy="544208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157445611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96"/>
        <p:cNvGrpSpPr/>
        <p:nvPr/>
      </p:nvGrpSpPr>
      <p:grpSpPr>
        <a:xfrm>
          <a:off x="0" y="0"/>
          <a:ext cx="0" cy="0"/>
          <a:chOff x="0" y="0"/>
          <a:chExt cx="0" cy="0"/>
        </a:xfrm>
      </p:grpSpPr>
      <p:sp>
        <p:nvSpPr>
          <p:cNvPr id="97" name="Google Shape;97;p17"/>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8" name="Google Shape;98;p17"/>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99" name="Google Shape;99;p1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0" name="Google Shape;100;p1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1" name="Google Shape;101;p1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1415350478"/>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matchingName="12_Custom Layout">
  <p:cSld name="12_Custom Layout">
    <p:spTree>
      <p:nvGrpSpPr>
        <p:cNvPr id="1" name="Shape 541"/>
        <p:cNvGrpSpPr/>
        <p:nvPr/>
      </p:nvGrpSpPr>
      <p:grpSpPr>
        <a:xfrm>
          <a:off x="0" y="0"/>
          <a:ext cx="0" cy="0"/>
          <a:chOff x="0" y="0"/>
          <a:chExt cx="0" cy="0"/>
        </a:xfrm>
      </p:grpSpPr>
      <p:sp>
        <p:nvSpPr>
          <p:cNvPr id="542" name="Google Shape;542;p117"/>
          <p:cNvSpPr>
            <a:spLocks noGrp="1"/>
          </p:cNvSpPr>
          <p:nvPr>
            <p:ph type="pic" idx="2"/>
          </p:nvPr>
        </p:nvSpPr>
        <p:spPr>
          <a:xfrm>
            <a:off x="1318775" y="1288425"/>
            <a:ext cx="4281150" cy="428115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680561715"/>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matchingName="10_Custom Layout">
  <p:cSld name="10_Custom Layout">
    <p:spTree>
      <p:nvGrpSpPr>
        <p:cNvPr id="1" name="Shape 543"/>
        <p:cNvGrpSpPr/>
        <p:nvPr/>
      </p:nvGrpSpPr>
      <p:grpSpPr>
        <a:xfrm>
          <a:off x="0" y="0"/>
          <a:ext cx="0" cy="0"/>
          <a:chOff x="0" y="0"/>
          <a:chExt cx="0" cy="0"/>
        </a:xfrm>
      </p:grpSpPr>
      <p:sp>
        <p:nvSpPr>
          <p:cNvPr id="544" name="Google Shape;544;p118"/>
          <p:cNvSpPr>
            <a:spLocks noGrp="1"/>
          </p:cNvSpPr>
          <p:nvPr>
            <p:ph type="pic" idx="2"/>
          </p:nvPr>
        </p:nvSpPr>
        <p:spPr>
          <a:xfrm>
            <a:off x="225040" y="205099"/>
            <a:ext cx="5731380" cy="6447802"/>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45" name="Google Shape;545;p118"/>
          <p:cNvSpPr>
            <a:spLocks noGrp="1"/>
          </p:cNvSpPr>
          <p:nvPr>
            <p:ph type="pic" idx="3"/>
          </p:nvPr>
        </p:nvSpPr>
        <p:spPr>
          <a:xfrm>
            <a:off x="6235580" y="205099"/>
            <a:ext cx="5731380" cy="6447802"/>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311257577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matchingName="15_Custom Layout">
  <p:cSld name="15_Custom Layout">
    <p:spTree>
      <p:nvGrpSpPr>
        <p:cNvPr id="1" name="Shape 546"/>
        <p:cNvGrpSpPr/>
        <p:nvPr/>
      </p:nvGrpSpPr>
      <p:grpSpPr>
        <a:xfrm>
          <a:off x="0" y="0"/>
          <a:ext cx="0" cy="0"/>
          <a:chOff x="0" y="0"/>
          <a:chExt cx="0" cy="0"/>
        </a:xfrm>
      </p:grpSpPr>
      <p:sp>
        <p:nvSpPr>
          <p:cNvPr id="547" name="Google Shape;547;p119"/>
          <p:cNvSpPr>
            <a:spLocks noGrp="1"/>
          </p:cNvSpPr>
          <p:nvPr>
            <p:ph type="pic" idx="2"/>
          </p:nvPr>
        </p:nvSpPr>
        <p:spPr>
          <a:xfrm>
            <a:off x="225040" y="205099"/>
            <a:ext cx="5731380" cy="6447802"/>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74940844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Content" type="obj">
  <p:cSld name="Title and Content">
    <p:spTree>
      <p:nvGrpSpPr>
        <p:cNvPr id="1" name="Shape 102"/>
        <p:cNvGrpSpPr/>
        <p:nvPr/>
      </p:nvGrpSpPr>
      <p:grpSpPr>
        <a:xfrm>
          <a:off x="0" y="0"/>
          <a:ext cx="0" cy="0"/>
          <a:chOff x="0" y="0"/>
          <a:chExt cx="0" cy="0"/>
        </a:xfrm>
      </p:grpSpPr>
      <p:sp>
        <p:nvSpPr>
          <p:cNvPr id="103" name="Google Shape;103;p1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4" name="Google Shape;104;p18"/>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5" name="Google Shape;105;p1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6" name="Google Shape;106;p1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7" name="Google Shape;107;p1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4476390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08"/>
        <p:cNvGrpSpPr/>
        <p:nvPr/>
      </p:nvGrpSpPr>
      <p:grpSpPr>
        <a:xfrm>
          <a:off x="0" y="0"/>
          <a:ext cx="0" cy="0"/>
          <a:chOff x="0" y="0"/>
          <a:chExt cx="0" cy="0"/>
        </a:xfrm>
      </p:grpSpPr>
      <p:sp>
        <p:nvSpPr>
          <p:cNvPr id="109" name="Google Shape;109;p19"/>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0" name="Google Shape;110;p19"/>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111" name="Google Shape;111;p1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2" name="Google Shape;112;p1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3" name="Google Shape;113;p1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173804935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wo Content" type="twoObj">
  <p:cSld name="Two Content">
    <p:spTree>
      <p:nvGrpSpPr>
        <p:cNvPr id="1" name="Shape 114"/>
        <p:cNvGrpSpPr/>
        <p:nvPr/>
      </p:nvGrpSpPr>
      <p:grpSpPr>
        <a:xfrm>
          <a:off x="0" y="0"/>
          <a:ext cx="0" cy="0"/>
          <a:chOff x="0" y="0"/>
          <a:chExt cx="0" cy="0"/>
        </a:xfrm>
      </p:grpSpPr>
      <p:sp>
        <p:nvSpPr>
          <p:cNvPr id="115" name="Google Shape;115;p2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6" name="Google Shape;116;p20"/>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7" name="Google Shape;117;p20"/>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8" name="Google Shape;118;p2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9" name="Google Shape;119;p2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0" name="Google Shape;120;p2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282187233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omparison" type="twoTxTwoObj">
  <p:cSld name="Comparison">
    <p:spTree>
      <p:nvGrpSpPr>
        <p:cNvPr id="1" name="Shape 121"/>
        <p:cNvGrpSpPr/>
        <p:nvPr/>
      </p:nvGrpSpPr>
      <p:grpSpPr>
        <a:xfrm>
          <a:off x="0" y="0"/>
          <a:ext cx="0" cy="0"/>
          <a:chOff x="0" y="0"/>
          <a:chExt cx="0" cy="0"/>
        </a:xfrm>
      </p:grpSpPr>
      <p:sp>
        <p:nvSpPr>
          <p:cNvPr id="122" name="Google Shape;122;p21"/>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3" name="Google Shape;123;p21"/>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24" name="Google Shape;124;p21"/>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5" name="Google Shape;125;p21"/>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26" name="Google Shape;126;p21"/>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7" name="Google Shape;127;p2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8" name="Google Shape;128;p2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9" name="Google Shape;129;p2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328077614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130"/>
        <p:cNvGrpSpPr/>
        <p:nvPr/>
      </p:nvGrpSpPr>
      <p:grpSpPr>
        <a:xfrm>
          <a:off x="0" y="0"/>
          <a:ext cx="0" cy="0"/>
          <a:chOff x="0" y="0"/>
          <a:chExt cx="0" cy="0"/>
        </a:xfrm>
      </p:grpSpPr>
      <p:sp>
        <p:nvSpPr>
          <p:cNvPr id="131" name="Google Shape;131;p2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2" name="Google Shape;132;p2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3" name="Google Shape;133;p2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4" name="Google Shape;134;p2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26348629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7"/>
        <p:cNvGrpSpPr/>
        <p:nvPr/>
      </p:nvGrpSpPr>
      <p:grpSpPr>
        <a:xfrm>
          <a:off x="0" y="0"/>
          <a:ext cx="0" cy="0"/>
          <a:chOff x="0" y="0"/>
          <a:chExt cx="0" cy="0"/>
        </a:xfrm>
      </p:grpSpPr>
      <p:sp>
        <p:nvSpPr>
          <p:cNvPr id="18" name="Google Shape;18;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234005677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1_Blank">
  <p:cSld name="1_Blank">
    <p:spTree>
      <p:nvGrpSpPr>
        <p:cNvPr id="1" name="Shape 135"/>
        <p:cNvGrpSpPr/>
        <p:nvPr/>
      </p:nvGrpSpPr>
      <p:grpSpPr>
        <a:xfrm>
          <a:off x="0" y="0"/>
          <a:ext cx="0" cy="0"/>
          <a:chOff x="0" y="0"/>
          <a:chExt cx="0" cy="0"/>
        </a:xfrm>
      </p:grpSpPr>
      <p:sp>
        <p:nvSpPr>
          <p:cNvPr id="136" name="Google Shape;136;p23"/>
          <p:cNvSpPr>
            <a:spLocks noGrp="1"/>
          </p:cNvSpPr>
          <p:nvPr>
            <p:ph type="pic" idx="2"/>
          </p:nvPr>
        </p:nvSpPr>
        <p:spPr>
          <a:xfrm>
            <a:off x="6096000" y="0"/>
            <a:ext cx="6096000" cy="6858000"/>
          </a:xfrm>
          <a:prstGeom prst="flowChartDelay">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384976550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8_Blank">
  <p:cSld name="8_Blank">
    <p:spTree>
      <p:nvGrpSpPr>
        <p:cNvPr id="1" name="Shape 137"/>
        <p:cNvGrpSpPr/>
        <p:nvPr/>
      </p:nvGrpSpPr>
      <p:grpSpPr>
        <a:xfrm>
          <a:off x="0" y="0"/>
          <a:ext cx="0" cy="0"/>
          <a:chOff x="0" y="0"/>
          <a:chExt cx="0" cy="0"/>
        </a:xfrm>
      </p:grpSpPr>
      <p:sp>
        <p:nvSpPr>
          <p:cNvPr id="138" name="Google Shape;138;p24"/>
          <p:cNvSpPr>
            <a:spLocks noGrp="1"/>
          </p:cNvSpPr>
          <p:nvPr>
            <p:ph type="pic" idx="2"/>
          </p:nvPr>
        </p:nvSpPr>
        <p:spPr>
          <a:xfrm>
            <a:off x="0" y="0"/>
            <a:ext cx="7200900" cy="6858000"/>
          </a:xfrm>
          <a:prstGeom prst="homePlate">
            <a:avLst>
              <a:gd name="adj" fmla="val 50000"/>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249045038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12_Blank">
  <p:cSld name="12_Blank">
    <p:spTree>
      <p:nvGrpSpPr>
        <p:cNvPr id="1" name="Shape 139"/>
        <p:cNvGrpSpPr/>
        <p:nvPr/>
      </p:nvGrpSpPr>
      <p:grpSpPr>
        <a:xfrm>
          <a:off x="0" y="0"/>
          <a:ext cx="0" cy="0"/>
          <a:chOff x="0" y="0"/>
          <a:chExt cx="0" cy="0"/>
        </a:xfrm>
      </p:grpSpPr>
      <p:sp>
        <p:nvSpPr>
          <p:cNvPr id="140" name="Google Shape;140;p25"/>
          <p:cNvSpPr>
            <a:spLocks noGrp="1"/>
          </p:cNvSpPr>
          <p:nvPr>
            <p:ph type="pic" idx="2"/>
          </p:nvPr>
        </p:nvSpPr>
        <p:spPr>
          <a:xfrm>
            <a:off x="152400" y="142875"/>
            <a:ext cx="11868150" cy="4676785"/>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343052529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11_Blank">
  <p:cSld name="11_Blank">
    <p:spTree>
      <p:nvGrpSpPr>
        <p:cNvPr id="1" name="Shape 141"/>
        <p:cNvGrpSpPr/>
        <p:nvPr/>
      </p:nvGrpSpPr>
      <p:grpSpPr>
        <a:xfrm>
          <a:off x="0" y="0"/>
          <a:ext cx="0" cy="0"/>
          <a:chOff x="0" y="0"/>
          <a:chExt cx="0" cy="0"/>
        </a:xfrm>
      </p:grpSpPr>
      <p:sp>
        <p:nvSpPr>
          <p:cNvPr id="142" name="Google Shape;142;p26"/>
          <p:cNvSpPr>
            <a:spLocks noGrp="1"/>
          </p:cNvSpPr>
          <p:nvPr>
            <p:ph type="pic" idx="2"/>
          </p:nvPr>
        </p:nvSpPr>
        <p:spPr>
          <a:xfrm>
            <a:off x="6007099" y="596900"/>
            <a:ext cx="5565423" cy="6261100"/>
          </a:xfrm>
          <a:prstGeom prst="round2SameRect">
            <a:avLst>
              <a:gd name="adj1" fmla="val 30417"/>
              <a:gd name="adj2" fmla="val 0"/>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220990568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19_Blank">
  <p:cSld name="19_Blank">
    <p:spTree>
      <p:nvGrpSpPr>
        <p:cNvPr id="1" name="Shape 143"/>
        <p:cNvGrpSpPr/>
        <p:nvPr/>
      </p:nvGrpSpPr>
      <p:grpSpPr>
        <a:xfrm>
          <a:off x="0" y="0"/>
          <a:ext cx="0" cy="0"/>
          <a:chOff x="0" y="0"/>
          <a:chExt cx="0" cy="0"/>
        </a:xfrm>
      </p:grpSpPr>
      <p:sp>
        <p:nvSpPr>
          <p:cNvPr id="144" name="Google Shape;144;p27"/>
          <p:cNvSpPr>
            <a:spLocks noGrp="1"/>
          </p:cNvSpPr>
          <p:nvPr>
            <p:ph type="pic" idx="2"/>
          </p:nvPr>
        </p:nvSpPr>
        <p:spPr>
          <a:xfrm>
            <a:off x="1917700" y="0"/>
            <a:ext cx="8356600" cy="6858000"/>
          </a:xfrm>
          <a:prstGeom prst="flowChartPreparation">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400970336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22_Blank">
  <p:cSld name="22_Blank">
    <p:spTree>
      <p:nvGrpSpPr>
        <p:cNvPr id="1" name="Shape 145"/>
        <p:cNvGrpSpPr/>
        <p:nvPr/>
      </p:nvGrpSpPr>
      <p:grpSpPr>
        <a:xfrm>
          <a:off x="0" y="0"/>
          <a:ext cx="0" cy="0"/>
          <a:chOff x="0" y="0"/>
          <a:chExt cx="0" cy="0"/>
        </a:xfrm>
      </p:grpSpPr>
      <p:sp>
        <p:nvSpPr>
          <p:cNvPr id="146" name="Google Shape;146;p28"/>
          <p:cNvSpPr>
            <a:spLocks noGrp="1"/>
          </p:cNvSpPr>
          <p:nvPr>
            <p:ph type="pic" idx="2"/>
          </p:nvPr>
        </p:nvSpPr>
        <p:spPr>
          <a:xfrm>
            <a:off x="0" y="0"/>
            <a:ext cx="6096000" cy="68580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199110884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27_Blank">
  <p:cSld name="27_Blank">
    <p:spTree>
      <p:nvGrpSpPr>
        <p:cNvPr id="1" name="Shape 147"/>
        <p:cNvGrpSpPr/>
        <p:nvPr/>
      </p:nvGrpSpPr>
      <p:grpSpPr>
        <a:xfrm>
          <a:off x="0" y="0"/>
          <a:ext cx="0" cy="0"/>
          <a:chOff x="0" y="0"/>
          <a:chExt cx="0" cy="0"/>
        </a:xfrm>
      </p:grpSpPr>
      <p:sp>
        <p:nvSpPr>
          <p:cNvPr id="148" name="Google Shape;148;p29"/>
          <p:cNvSpPr>
            <a:spLocks noGrp="1"/>
          </p:cNvSpPr>
          <p:nvPr>
            <p:ph type="pic" idx="2"/>
          </p:nvPr>
        </p:nvSpPr>
        <p:spPr>
          <a:xfrm>
            <a:off x="609601" y="159657"/>
            <a:ext cx="4180114" cy="3875314"/>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424487963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21_Blank">
  <p:cSld name="21_Blank">
    <p:spTree>
      <p:nvGrpSpPr>
        <p:cNvPr id="1" name="Shape 149"/>
        <p:cNvGrpSpPr/>
        <p:nvPr/>
      </p:nvGrpSpPr>
      <p:grpSpPr>
        <a:xfrm>
          <a:off x="0" y="0"/>
          <a:ext cx="0" cy="0"/>
          <a:chOff x="0" y="0"/>
          <a:chExt cx="0" cy="0"/>
        </a:xfrm>
      </p:grpSpPr>
      <p:sp>
        <p:nvSpPr>
          <p:cNvPr id="150" name="Google Shape;150;p30"/>
          <p:cNvSpPr>
            <a:spLocks noGrp="1"/>
          </p:cNvSpPr>
          <p:nvPr>
            <p:ph type="pic" idx="2"/>
          </p:nvPr>
        </p:nvSpPr>
        <p:spPr>
          <a:xfrm>
            <a:off x="177800" y="100012"/>
            <a:ext cx="11836400" cy="6657976"/>
          </a:xfrm>
          <a:prstGeom prst="plaque">
            <a:avLst>
              <a:gd name="adj" fmla="val 16667"/>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37785167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26_Blank">
  <p:cSld name="26_Blank">
    <p:spTree>
      <p:nvGrpSpPr>
        <p:cNvPr id="1" name="Shape 151"/>
        <p:cNvGrpSpPr/>
        <p:nvPr/>
      </p:nvGrpSpPr>
      <p:grpSpPr>
        <a:xfrm>
          <a:off x="0" y="0"/>
          <a:ext cx="0" cy="0"/>
          <a:chOff x="0" y="0"/>
          <a:chExt cx="0" cy="0"/>
        </a:xfrm>
      </p:grpSpPr>
      <p:sp>
        <p:nvSpPr>
          <p:cNvPr id="152" name="Google Shape;152;p31"/>
          <p:cNvSpPr>
            <a:spLocks noGrp="1"/>
          </p:cNvSpPr>
          <p:nvPr>
            <p:ph type="pic" idx="2"/>
          </p:nvPr>
        </p:nvSpPr>
        <p:spPr>
          <a:xfrm>
            <a:off x="1756229" y="987879"/>
            <a:ext cx="8679542" cy="4882242"/>
          </a:xfrm>
          <a:prstGeom prst="plaque">
            <a:avLst>
              <a:gd name="adj" fmla="val 16667"/>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211055187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20_Blank">
  <p:cSld name="20_Blank">
    <p:spTree>
      <p:nvGrpSpPr>
        <p:cNvPr id="1" name="Shape 153"/>
        <p:cNvGrpSpPr/>
        <p:nvPr/>
      </p:nvGrpSpPr>
      <p:grpSpPr>
        <a:xfrm>
          <a:off x="0" y="0"/>
          <a:ext cx="0" cy="0"/>
          <a:chOff x="0" y="0"/>
          <a:chExt cx="0" cy="0"/>
        </a:xfrm>
      </p:grpSpPr>
      <p:sp>
        <p:nvSpPr>
          <p:cNvPr id="154" name="Google Shape;154;p32"/>
          <p:cNvSpPr>
            <a:spLocks noGrp="1"/>
          </p:cNvSpPr>
          <p:nvPr>
            <p:ph type="pic" idx="2"/>
          </p:nvPr>
        </p:nvSpPr>
        <p:spPr>
          <a:xfrm>
            <a:off x="952500" y="0"/>
            <a:ext cx="7620000" cy="6858000"/>
          </a:xfrm>
          <a:prstGeom prst="parallelogram">
            <a:avLst>
              <a:gd name="adj" fmla="val 25000"/>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31893119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21"/>
        <p:cNvGrpSpPr/>
        <p:nvPr/>
      </p:nvGrpSpPr>
      <p:grpSpPr>
        <a:xfrm>
          <a:off x="0" y="0"/>
          <a:ext cx="0" cy="0"/>
          <a:chOff x="0" y="0"/>
          <a:chExt cx="0" cy="0"/>
        </a:xfrm>
      </p:grpSpPr>
      <p:sp>
        <p:nvSpPr>
          <p:cNvPr id="22" name="Google Shape;22;p4"/>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4"/>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4" name="Google Shape;24;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18618327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18_Blank">
  <p:cSld name="18_Blank">
    <p:spTree>
      <p:nvGrpSpPr>
        <p:cNvPr id="1" name="Shape 155"/>
        <p:cNvGrpSpPr/>
        <p:nvPr/>
      </p:nvGrpSpPr>
      <p:grpSpPr>
        <a:xfrm>
          <a:off x="0" y="0"/>
          <a:ext cx="0" cy="0"/>
          <a:chOff x="0" y="0"/>
          <a:chExt cx="0" cy="0"/>
        </a:xfrm>
      </p:grpSpPr>
      <p:sp>
        <p:nvSpPr>
          <p:cNvPr id="156" name="Google Shape;156;p33"/>
          <p:cNvSpPr>
            <a:spLocks noGrp="1"/>
          </p:cNvSpPr>
          <p:nvPr>
            <p:ph type="pic" idx="2"/>
          </p:nvPr>
        </p:nvSpPr>
        <p:spPr>
          <a:xfrm>
            <a:off x="0" y="1638300"/>
            <a:ext cx="12192000" cy="5219700"/>
          </a:xfrm>
          <a:prstGeom prst="flowChartManualInpu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284941038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16_Blank">
  <p:cSld name="16_Blank">
    <p:spTree>
      <p:nvGrpSpPr>
        <p:cNvPr id="1" name="Shape 157"/>
        <p:cNvGrpSpPr/>
        <p:nvPr/>
      </p:nvGrpSpPr>
      <p:grpSpPr>
        <a:xfrm>
          <a:off x="0" y="0"/>
          <a:ext cx="0" cy="0"/>
          <a:chOff x="0" y="0"/>
          <a:chExt cx="0" cy="0"/>
        </a:xfrm>
      </p:grpSpPr>
      <p:sp>
        <p:nvSpPr>
          <p:cNvPr id="158" name="Google Shape;158;p34"/>
          <p:cNvSpPr>
            <a:spLocks noGrp="1"/>
          </p:cNvSpPr>
          <p:nvPr>
            <p:ph type="pic" idx="2"/>
          </p:nvPr>
        </p:nvSpPr>
        <p:spPr>
          <a:xfrm>
            <a:off x="0" y="0"/>
            <a:ext cx="6096000" cy="6858000"/>
          </a:xfrm>
          <a:prstGeom prst="flowChartPunchedCard">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222437124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17_Blank">
  <p:cSld name="17_Blank">
    <p:spTree>
      <p:nvGrpSpPr>
        <p:cNvPr id="1" name="Shape 159"/>
        <p:cNvGrpSpPr/>
        <p:nvPr/>
      </p:nvGrpSpPr>
      <p:grpSpPr>
        <a:xfrm>
          <a:off x="0" y="0"/>
          <a:ext cx="0" cy="0"/>
          <a:chOff x="0" y="0"/>
          <a:chExt cx="0" cy="0"/>
        </a:xfrm>
      </p:grpSpPr>
      <p:sp>
        <p:nvSpPr>
          <p:cNvPr id="160" name="Google Shape;160;p35"/>
          <p:cNvSpPr>
            <a:spLocks noGrp="1"/>
          </p:cNvSpPr>
          <p:nvPr>
            <p:ph type="pic" idx="2"/>
          </p:nvPr>
        </p:nvSpPr>
        <p:spPr>
          <a:xfrm>
            <a:off x="6845300" y="-754600"/>
            <a:ext cx="4864100" cy="4864100"/>
          </a:xfrm>
          <a:prstGeom prst="wedgeEllipseCallout">
            <a:avLst>
              <a:gd name="adj1" fmla="val -20833"/>
              <a:gd name="adj2" fmla="val 62500"/>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61" name="Google Shape;161;p35"/>
          <p:cNvSpPr>
            <a:spLocks noGrp="1"/>
          </p:cNvSpPr>
          <p:nvPr>
            <p:ph type="pic" idx="3"/>
          </p:nvPr>
        </p:nvSpPr>
        <p:spPr>
          <a:xfrm flipH="1">
            <a:off x="286801" y="-476250"/>
            <a:ext cx="5898100" cy="5619750"/>
          </a:xfrm>
          <a:prstGeom prst="wedgeEllipseCallout">
            <a:avLst>
              <a:gd name="adj1" fmla="val -20833"/>
              <a:gd name="adj2" fmla="val 62500"/>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361392789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15_Blank">
  <p:cSld name="15_Blank">
    <p:spTree>
      <p:nvGrpSpPr>
        <p:cNvPr id="1" name="Shape 162"/>
        <p:cNvGrpSpPr/>
        <p:nvPr/>
      </p:nvGrpSpPr>
      <p:grpSpPr>
        <a:xfrm>
          <a:off x="0" y="0"/>
          <a:ext cx="0" cy="0"/>
          <a:chOff x="0" y="0"/>
          <a:chExt cx="0" cy="0"/>
        </a:xfrm>
      </p:grpSpPr>
      <p:sp>
        <p:nvSpPr>
          <p:cNvPr id="163" name="Google Shape;163;p36"/>
          <p:cNvSpPr>
            <a:spLocks noGrp="1"/>
          </p:cNvSpPr>
          <p:nvPr>
            <p:ph type="pic" idx="2"/>
          </p:nvPr>
        </p:nvSpPr>
        <p:spPr>
          <a:xfrm>
            <a:off x="-3441290" y="-7300451"/>
            <a:ext cx="19074580" cy="21458902"/>
          </a:xfrm>
          <a:prstGeom prst="mathMultiply">
            <a:avLst>
              <a:gd name="adj1" fmla="val 23520"/>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308350455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14_Blank">
  <p:cSld name="14_Blank">
    <p:spTree>
      <p:nvGrpSpPr>
        <p:cNvPr id="1" name="Shape 164"/>
        <p:cNvGrpSpPr/>
        <p:nvPr/>
      </p:nvGrpSpPr>
      <p:grpSpPr>
        <a:xfrm>
          <a:off x="0" y="0"/>
          <a:ext cx="0" cy="0"/>
          <a:chOff x="0" y="0"/>
          <a:chExt cx="0" cy="0"/>
        </a:xfrm>
      </p:grpSpPr>
      <p:sp>
        <p:nvSpPr>
          <p:cNvPr id="165" name="Google Shape;165;p37"/>
          <p:cNvSpPr>
            <a:spLocks noGrp="1"/>
          </p:cNvSpPr>
          <p:nvPr>
            <p:ph type="pic" idx="2"/>
          </p:nvPr>
        </p:nvSpPr>
        <p:spPr>
          <a:xfrm>
            <a:off x="6096000" y="0"/>
            <a:ext cx="6096000" cy="6858000"/>
          </a:xfrm>
          <a:prstGeom prst="flowChartDisplay">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22347293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13_Blank">
  <p:cSld name="13_Blank">
    <p:spTree>
      <p:nvGrpSpPr>
        <p:cNvPr id="1" name="Shape 166"/>
        <p:cNvGrpSpPr/>
        <p:nvPr/>
      </p:nvGrpSpPr>
      <p:grpSpPr>
        <a:xfrm>
          <a:off x="0" y="0"/>
          <a:ext cx="0" cy="0"/>
          <a:chOff x="0" y="0"/>
          <a:chExt cx="0" cy="0"/>
        </a:xfrm>
      </p:grpSpPr>
      <p:sp>
        <p:nvSpPr>
          <p:cNvPr id="167" name="Google Shape;167;p38"/>
          <p:cNvSpPr>
            <a:spLocks noGrp="1"/>
          </p:cNvSpPr>
          <p:nvPr>
            <p:ph type="pic" idx="2"/>
          </p:nvPr>
        </p:nvSpPr>
        <p:spPr>
          <a:xfrm>
            <a:off x="266700" y="0"/>
            <a:ext cx="6096000" cy="6858000"/>
          </a:xfrm>
          <a:prstGeom prst="irregularSeal1">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395668084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10_Blank">
  <p:cSld name="10_Blank">
    <p:spTree>
      <p:nvGrpSpPr>
        <p:cNvPr id="1" name="Shape 168"/>
        <p:cNvGrpSpPr/>
        <p:nvPr/>
      </p:nvGrpSpPr>
      <p:grpSpPr>
        <a:xfrm>
          <a:off x="0" y="0"/>
          <a:ext cx="0" cy="0"/>
          <a:chOff x="0" y="0"/>
          <a:chExt cx="0" cy="0"/>
        </a:xfrm>
      </p:grpSpPr>
      <p:sp>
        <p:nvSpPr>
          <p:cNvPr id="169" name="Google Shape;169;p39"/>
          <p:cNvSpPr>
            <a:spLocks noGrp="1"/>
          </p:cNvSpPr>
          <p:nvPr>
            <p:ph type="pic" idx="2"/>
          </p:nvPr>
        </p:nvSpPr>
        <p:spPr>
          <a:xfrm>
            <a:off x="1019175" y="0"/>
            <a:ext cx="6096000" cy="6858000"/>
          </a:xfrm>
          <a:prstGeom prst="flowChartInputOutpu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357298438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9_Blank">
  <p:cSld name="9_Blank">
    <p:spTree>
      <p:nvGrpSpPr>
        <p:cNvPr id="1" name="Shape 170"/>
        <p:cNvGrpSpPr/>
        <p:nvPr/>
      </p:nvGrpSpPr>
      <p:grpSpPr>
        <a:xfrm>
          <a:off x="0" y="0"/>
          <a:ext cx="0" cy="0"/>
          <a:chOff x="0" y="0"/>
          <a:chExt cx="0" cy="0"/>
        </a:xfrm>
      </p:grpSpPr>
      <p:sp>
        <p:nvSpPr>
          <p:cNvPr id="171" name="Google Shape;171;p40"/>
          <p:cNvSpPr>
            <a:spLocks noGrp="1"/>
          </p:cNvSpPr>
          <p:nvPr>
            <p:ph type="pic" idx="2"/>
          </p:nvPr>
        </p:nvSpPr>
        <p:spPr>
          <a:xfrm>
            <a:off x="0" y="0"/>
            <a:ext cx="6840000" cy="6840000"/>
          </a:xfrm>
          <a:prstGeom prst="flowChartConnector">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313661038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7_Blank">
  <p:cSld name="7_Blank">
    <p:spTree>
      <p:nvGrpSpPr>
        <p:cNvPr id="1" name="Shape 172"/>
        <p:cNvGrpSpPr/>
        <p:nvPr/>
      </p:nvGrpSpPr>
      <p:grpSpPr>
        <a:xfrm>
          <a:off x="0" y="0"/>
          <a:ext cx="0" cy="0"/>
          <a:chOff x="0" y="0"/>
          <a:chExt cx="0" cy="0"/>
        </a:xfrm>
      </p:grpSpPr>
      <p:sp>
        <p:nvSpPr>
          <p:cNvPr id="173" name="Google Shape;173;p41"/>
          <p:cNvSpPr>
            <a:spLocks noGrp="1"/>
          </p:cNvSpPr>
          <p:nvPr>
            <p:ph type="pic" idx="2"/>
          </p:nvPr>
        </p:nvSpPr>
        <p:spPr>
          <a:xfrm>
            <a:off x="504825" y="685800"/>
            <a:ext cx="5591175" cy="5486400"/>
          </a:xfrm>
          <a:prstGeom prst="flowChartMagneticTape">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366837399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5_Blank">
  <p:cSld name="5_Blank">
    <p:spTree>
      <p:nvGrpSpPr>
        <p:cNvPr id="1" name="Shape 174"/>
        <p:cNvGrpSpPr/>
        <p:nvPr/>
      </p:nvGrpSpPr>
      <p:grpSpPr>
        <a:xfrm>
          <a:off x="0" y="0"/>
          <a:ext cx="0" cy="0"/>
          <a:chOff x="0" y="0"/>
          <a:chExt cx="0" cy="0"/>
        </a:xfrm>
      </p:grpSpPr>
      <p:sp>
        <p:nvSpPr>
          <p:cNvPr id="175" name="Google Shape;175;p42"/>
          <p:cNvSpPr>
            <a:spLocks noGrp="1"/>
          </p:cNvSpPr>
          <p:nvPr>
            <p:ph type="pic" idx="2"/>
          </p:nvPr>
        </p:nvSpPr>
        <p:spPr>
          <a:xfrm>
            <a:off x="1641915" y="495766"/>
            <a:ext cx="9168960" cy="3895259"/>
          </a:xfrm>
          <a:prstGeom prst="wedgeEllipseCallout">
            <a:avLst>
              <a:gd name="adj1" fmla="val -20833"/>
              <a:gd name="adj2" fmla="val 62500"/>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31396232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Content" type="obj">
  <p:cSld name="Title and Content">
    <p:spTree>
      <p:nvGrpSpPr>
        <p:cNvPr id="1" name="Shape 27"/>
        <p:cNvGrpSpPr/>
        <p:nvPr/>
      </p:nvGrpSpPr>
      <p:grpSpPr>
        <a:xfrm>
          <a:off x="0" y="0"/>
          <a:ext cx="0" cy="0"/>
          <a:chOff x="0" y="0"/>
          <a:chExt cx="0" cy="0"/>
        </a:xfrm>
      </p:grpSpPr>
      <p:sp>
        <p:nvSpPr>
          <p:cNvPr id="28" name="Google Shape;28;p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0" name="Google Shape;30;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223648177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6_Blank">
  <p:cSld name="6_Blank">
    <p:spTree>
      <p:nvGrpSpPr>
        <p:cNvPr id="1" name="Shape 176"/>
        <p:cNvGrpSpPr/>
        <p:nvPr/>
      </p:nvGrpSpPr>
      <p:grpSpPr>
        <a:xfrm>
          <a:off x="0" y="0"/>
          <a:ext cx="0" cy="0"/>
          <a:chOff x="0" y="0"/>
          <a:chExt cx="0" cy="0"/>
        </a:xfrm>
      </p:grpSpPr>
      <p:sp>
        <p:nvSpPr>
          <p:cNvPr id="177" name="Google Shape;177;p43"/>
          <p:cNvSpPr>
            <a:spLocks noGrp="1"/>
          </p:cNvSpPr>
          <p:nvPr>
            <p:ph type="pic" idx="2"/>
          </p:nvPr>
        </p:nvSpPr>
        <p:spPr>
          <a:xfrm>
            <a:off x="516030" y="361951"/>
            <a:ext cx="11302670" cy="4658186"/>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419090045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4_Blank">
  <p:cSld name="4_Blank">
    <p:spTree>
      <p:nvGrpSpPr>
        <p:cNvPr id="1" name="Shape 178"/>
        <p:cNvGrpSpPr/>
        <p:nvPr/>
      </p:nvGrpSpPr>
      <p:grpSpPr>
        <a:xfrm>
          <a:off x="0" y="0"/>
          <a:ext cx="0" cy="0"/>
          <a:chOff x="0" y="0"/>
          <a:chExt cx="0" cy="0"/>
        </a:xfrm>
      </p:grpSpPr>
      <p:sp>
        <p:nvSpPr>
          <p:cNvPr id="179" name="Google Shape;179;p44"/>
          <p:cNvSpPr>
            <a:spLocks noGrp="1"/>
          </p:cNvSpPr>
          <p:nvPr>
            <p:ph type="pic" idx="2"/>
          </p:nvPr>
        </p:nvSpPr>
        <p:spPr>
          <a:xfrm>
            <a:off x="3048000" y="0"/>
            <a:ext cx="6096000" cy="6858000"/>
          </a:xfrm>
          <a:prstGeom prst="star6">
            <a:avLst>
              <a:gd name="adj" fmla="val 28868"/>
              <a:gd name="hf" fmla="val 115470"/>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322600130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3_Blank">
  <p:cSld name="3_Blank">
    <p:spTree>
      <p:nvGrpSpPr>
        <p:cNvPr id="1" name="Shape 180"/>
        <p:cNvGrpSpPr/>
        <p:nvPr/>
      </p:nvGrpSpPr>
      <p:grpSpPr>
        <a:xfrm>
          <a:off x="0" y="0"/>
          <a:ext cx="0" cy="0"/>
          <a:chOff x="0" y="0"/>
          <a:chExt cx="0" cy="0"/>
        </a:xfrm>
      </p:grpSpPr>
      <p:sp>
        <p:nvSpPr>
          <p:cNvPr id="181" name="Google Shape;181;p45"/>
          <p:cNvSpPr>
            <a:spLocks noGrp="1"/>
          </p:cNvSpPr>
          <p:nvPr>
            <p:ph type="pic" idx="2"/>
          </p:nvPr>
        </p:nvSpPr>
        <p:spPr>
          <a:xfrm>
            <a:off x="304800" y="189000"/>
            <a:ext cx="6480000" cy="6480000"/>
          </a:xfrm>
          <a:prstGeom prst="star16">
            <a:avLst>
              <a:gd name="adj" fmla="val 37500"/>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67434549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2_Blank">
  <p:cSld name="2_Blank">
    <p:spTree>
      <p:nvGrpSpPr>
        <p:cNvPr id="1" name="Shape 182"/>
        <p:cNvGrpSpPr/>
        <p:nvPr/>
      </p:nvGrpSpPr>
      <p:grpSpPr>
        <a:xfrm>
          <a:off x="0" y="0"/>
          <a:ext cx="0" cy="0"/>
          <a:chOff x="0" y="0"/>
          <a:chExt cx="0" cy="0"/>
        </a:xfrm>
      </p:grpSpPr>
      <p:sp>
        <p:nvSpPr>
          <p:cNvPr id="183" name="Google Shape;183;p46"/>
          <p:cNvSpPr>
            <a:spLocks noGrp="1"/>
          </p:cNvSpPr>
          <p:nvPr>
            <p:ph type="pic" idx="2"/>
          </p:nvPr>
        </p:nvSpPr>
        <p:spPr>
          <a:xfrm>
            <a:off x="0" y="285750"/>
            <a:ext cx="6096000" cy="6286500"/>
          </a:xfrm>
          <a:prstGeom prst="flowChartDecision">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66705065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24_Blank">
  <p:cSld name="24_Blank">
    <p:spTree>
      <p:nvGrpSpPr>
        <p:cNvPr id="1" name="Shape 184"/>
        <p:cNvGrpSpPr/>
        <p:nvPr/>
      </p:nvGrpSpPr>
      <p:grpSpPr>
        <a:xfrm>
          <a:off x="0" y="0"/>
          <a:ext cx="0" cy="0"/>
          <a:chOff x="0" y="0"/>
          <a:chExt cx="0" cy="0"/>
        </a:xfrm>
      </p:grpSpPr>
      <p:sp>
        <p:nvSpPr>
          <p:cNvPr id="185" name="Google Shape;185;p47"/>
          <p:cNvSpPr>
            <a:spLocks noGrp="1"/>
          </p:cNvSpPr>
          <p:nvPr>
            <p:ph type="pic" idx="2"/>
          </p:nvPr>
        </p:nvSpPr>
        <p:spPr>
          <a:xfrm>
            <a:off x="0" y="0"/>
            <a:ext cx="12192000" cy="68580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277784034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25_Blank">
  <p:cSld name="25_Blank">
    <p:spTree>
      <p:nvGrpSpPr>
        <p:cNvPr id="1" name="Shape 186"/>
        <p:cNvGrpSpPr/>
        <p:nvPr/>
      </p:nvGrpSpPr>
      <p:grpSpPr>
        <a:xfrm>
          <a:off x="0" y="0"/>
          <a:ext cx="0" cy="0"/>
          <a:chOff x="0" y="0"/>
          <a:chExt cx="0" cy="0"/>
        </a:xfrm>
      </p:grpSpPr>
      <p:sp>
        <p:nvSpPr>
          <p:cNvPr id="187" name="Google Shape;187;p48"/>
          <p:cNvSpPr>
            <a:spLocks noGrp="1"/>
          </p:cNvSpPr>
          <p:nvPr>
            <p:ph type="pic" idx="2"/>
          </p:nvPr>
        </p:nvSpPr>
        <p:spPr>
          <a:xfrm>
            <a:off x="0" y="0"/>
            <a:ext cx="9260114" cy="68580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226784936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Content with Caption" type="objTx">
  <p:cSld name="Content with Caption">
    <p:spTree>
      <p:nvGrpSpPr>
        <p:cNvPr id="1" name="Shape 188"/>
        <p:cNvGrpSpPr/>
        <p:nvPr/>
      </p:nvGrpSpPr>
      <p:grpSpPr>
        <a:xfrm>
          <a:off x="0" y="0"/>
          <a:ext cx="0" cy="0"/>
          <a:chOff x="0" y="0"/>
          <a:chExt cx="0" cy="0"/>
        </a:xfrm>
      </p:grpSpPr>
      <p:sp>
        <p:nvSpPr>
          <p:cNvPr id="189" name="Google Shape;189;p4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0" name="Google Shape;190;p4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191" name="Google Shape;191;p4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92" name="Google Shape;192;p4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3" name="Google Shape;193;p4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4" name="Google Shape;194;p4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424218601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Picture with Caption" type="picTx">
  <p:cSld name="Picture with Caption">
    <p:spTree>
      <p:nvGrpSpPr>
        <p:cNvPr id="1" name="Shape 195"/>
        <p:cNvGrpSpPr/>
        <p:nvPr/>
      </p:nvGrpSpPr>
      <p:grpSpPr>
        <a:xfrm>
          <a:off x="0" y="0"/>
          <a:ext cx="0" cy="0"/>
          <a:chOff x="0" y="0"/>
          <a:chExt cx="0" cy="0"/>
        </a:xfrm>
      </p:grpSpPr>
      <p:sp>
        <p:nvSpPr>
          <p:cNvPr id="196" name="Google Shape;196;p5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7" name="Google Shape;197;p50"/>
          <p:cNvSpPr>
            <a:spLocks noGrp="1"/>
          </p:cNvSpPr>
          <p:nvPr>
            <p:ph type="pic" idx="2"/>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198" name="Google Shape;198;p5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99" name="Google Shape;199;p5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0" name="Google Shape;200;p5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1" name="Google Shape;201;p5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99129461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Title and Vertical Text" type="vertTx">
  <p:cSld name="Title and Vertical Text">
    <p:spTree>
      <p:nvGrpSpPr>
        <p:cNvPr id="1" name="Shape 202"/>
        <p:cNvGrpSpPr/>
        <p:nvPr/>
      </p:nvGrpSpPr>
      <p:grpSpPr>
        <a:xfrm>
          <a:off x="0" y="0"/>
          <a:ext cx="0" cy="0"/>
          <a:chOff x="0" y="0"/>
          <a:chExt cx="0" cy="0"/>
        </a:xfrm>
      </p:grpSpPr>
      <p:sp>
        <p:nvSpPr>
          <p:cNvPr id="203" name="Google Shape;203;p5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4" name="Google Shape;204;p5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5" name="Google Shape;205;p5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6" name="Google Shape;206;p5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7" name="Google Shape;207;p5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104943795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 Title and Text">
    <p:spTree>
      <p:nvGrpSpPr>
        <p:cNvPr id="1" name="Shape 208"/>
        <p:cNvGrpSpPr/>
        <p:nvPr/>
      </p:nvGrpSpPr>
      <p:grpSpPr>
        <a:xfrm>
          <a:off x="0" y="0"/>
          <a:ext cx="0" cy="0"/>
          <a:chOff x="0" y="0"/>
          <a:chExt cx="0" cy="0"/>
        </a:xfrm>
      </p:grpSpPr>
      <p:sp>
        <p:nvSpPr>
          <p:cNvPr id="209" name="Google Shape;209;p5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0" name="Google Shape;210;p5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11" name="Google Shape;211;p5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2" name="Google Shape;212;p5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3" name="Google Shape;213;p5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8119714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33"/>
        <p:cNvGrpSpPr/>
        <p:nvPr/>
      </p:nvGrpSpPr>
      <p:grpSpPr>
        <a:xfrm>
          <a:off x="0" y="0"/>
          <a:ext cx="0" cy="0"/>
          <a:chOff x="0" y="0"/>
          <a:chExt cx="0" cy="0"/>
        </a:xfrm>
      </p:grpSpPr>
      <p:sp>
        <p:nvSpPr>
          <p:cNvPr id="34" name="Google Shape;34;p6"/>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6"/>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6" name="Google Shape;36;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 name="Google Shape;37;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35993048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23_Blank" type="blank">
  <p:cSld name="23_Blank">
    <p:spTree>
      <p:nvGrpSpPr>
        <p:cNvPr id="1" name="Shape 214"/>
        <p:cNvGrpSpPr/>
        <p:nvPr/>
      </p:nvGrpSpPr>
      <p:grpSpPr>
        <a:xfrm>
          <a:off x="0" y="0"/>
          <a:ext cx="0" cy="0"/>
          <a:chOff x="0" y="0"/>
          <a:chExt cx="0" cy="0"/>
        </a:xfrm>
      </p:grpSpPr>
      <p:sp>
        <p:nvSpPr>
          <p:cNvPr id="215" name="Google Shape;215;p5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6" name="Google Shape;216;p5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7" name="Google Shape;217;p5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411414798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700"/>
        <p:cNvGrpSpPr/>
        <p:nvPr/>
      </p:nvGrpSpPr>
      <p:grpSpPr>
        <a:xfrm>
          <a:off x="0" y="0"/>
          <a:ext cx="0" cy="0"/>
          <a:chOff x="0" y="0"/>
          <a:chExt cx="0" cy="0"/>
        </a:xfrm>
      </p:grpSpPr>
      <p:sp>
        <p:nvSpPr>
          <p:cNvPr id="701" name="Google Shape;701;p150"/>
          <p:cNvSpPr>
            <a:spLocks noGrp="1"/>
          </p:cNvSpPr>
          <p:nvPr>
            <p:ph type="pic" idx="2"/>
          </p:nvPr>
        </p:nvSpPr>
        <p:spPr>
          <a:xfrm>
            <a:off x="884237" y="1111250"/>
            <a:ext cx="2168525" cy="2168525"/>
          </a:xfrm>
          <a:prstGeom prst="ellipse">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02" name="Google Shape;702;p150"/>
          <p:cNvSpPr txBox="1">
            <a:spLocks noGrp="1"/>
          </p:cNvSpPr>
          <p:nvPr>
            <p:ph type="body" idx="1"/>
          </p:nvPr>
        </p:nvSpPr>
        <p:spPr>
          <a:xfrm>
            <a:off x="5686425" y="1133475"/>
            <a:ext cx="5210175" cy="48006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14332092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703"/>
        <p:cNvGrpSpPr/>
        <p:nvPr/>
      </p:nvGrpSpPr>
      <p:grpSpPr>
        <a:xfrm>
          <a:off x="0" y="0"/>
          <a:ext cx="0" cy="0"/>
          <a:chOff x="0" y="0"/>
          <a:chExt cx="0" cy="0"/>
        </a:xfrm>
      </p:grpSpPr>
      <p:sp>
        <p:nvSpPr>
          <p:cNvPr id="704" name="Google Shape;704;p151"/>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5" name="Google Shape;705;p151"/>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706" name="Google Shape;706;p15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7" name="Google Shape;707;p15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8" name="Google Shape;708;p15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421604739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Title and Content" type="obj">
  <p:cSld name="Title and Content">
    <p:spTree>
      <p:nvGrpSpPr>
        <p:cNvPr id="1" name="Shape 709"/>
        <p:cNvGrpSpPr/>
        <p:nvPr/>
      </p:nvGrpSpPr>
      <p:grpSpPr>
        <a:xfrm>
          <a:off x="0" y="0"/>
          <a:ext cx="0" cy="0"/>
          <a:chOff x="0" y="0"/>
          <a:chExt cx="0" cy="0"/>
        </a:xfrm>
      </p:grpSpPr>
      <p:sp>
        <p:nvSpPr>
          <p:cNvPr id="710" name="Google Shape;710;p15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11" name="Google Shape;711;p152"/>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12" name="Google Shape;712;p15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3" name="Google Shape;713;p15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4" name="Google Shape;714;p15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32848452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715"/>
        <p:cNvGrpSpPr/>
        <p:nvPr/>
      </p:nvGrpSpPr>
      <p:grpSpPr>
        <a:xfrm>
          <a:off x="0" y="0"/>
          <a:ext cx="0" cy="0"/>
          <a:chOff x="0" y="0"/>
          <a:chExt cx="0" cy="0"/>
        </a:xfrm>
      </p:grpSpPr>
      <p:sp>
        <p:nvSpPr>
          <p:cNvPr id="716" name="Google Shape;716;p153"/>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17" name="Google Shape;717;p153"/>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718" name="Google Shape;718;p15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9" name="Google Shape;719;p15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0" name="Google Shape;720;p15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290897359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Two Content" type="twoObj">
  <p:cSld name="Two Content">
    <p:spTree>
      <p:nvGrpSpPr>
        <p:cNvPr id="1" name="Shape 721"/>
        <p:cNvGrpSpPr/>
        <p:nvPr/>
      </p:nvGrpSpPr>
      <p:grpSpPr>
        <a:xfrm>
          <a:off x="0" y="0"/>
          <a:ext cx="0" cy="0"/>
          <a:chOff x="0" y="0"/>
          <a:chExt cx="0" cy="0"/>
        </a:xfrm>
      </p:grpSpPr>
      <p:sp>
        <p:nvSpPr>
          <p:cNvPr id="722" name="Google Shape;722;p15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23" name="Google Shape;723;p154"/>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24" name="Google Shape;724;p154"/>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25" name="Google Shape;725;p15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6" name="Google Shape;726;p15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7" name="Google Shape;727;p15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391101277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Comparison" type="twoTxTwoObj">
  <p:cSld name="Comparison">
    <p:spTree>
      <p:nvGrpSpPr>
        <p:cNvPr id="1" name="Shape 728"/>
        <p:cNvGrpSpPr/>
        <p:nvPr/>
      </p:nvGrpSpPr>
      <p:grpSpPr>
        <a:xfrm>
          <a:off x="0" y="0"/>
          <a:ext cx="0" cy="0"/>
          <a:chOff x="0" y="0"/>
          <a:chExt cx="0" cy="0"/>
        </a:xfrm>
      </p:grpSpPr>
      <p:sp>
        <p:nvSpPr>
          <p:cNvPr id="729" name="Google Shape;729;p155"/>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30" name="Google Shape;730;p155"/>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731" name="Google Shape;731;p155"/>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32" name="Google Shape;732;p155"/>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733" name="Google Shape;733;p155"/>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34" name="Google Shape;734;p15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5" name="Google Shape;735;p15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6" name="Google Shape;736;p15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323567595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737"/>
        <p:cNvGrpSpPr/>
        <p:nvPr/>
      </p:nvGrpSpPr>
      <p:grpSpPr>
        <a:xfrm>
          <a:off x="0" y="0"/>
          <a:ext cx="0" cy="0"/>
          <a:chOff x="0" y="0"/>
          <a:chExt cx="0" cy="0"/>
        </a:xfrm>
      </p:grpSpPr>
      <p:sp>
        <p:nvSpPr>
          <p:cNvPr id="738" name="Google Shape;738;p15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39" name="Google Shape;739;p15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40" name="Google Shape;740;p15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41" name="Google Shape;741;p15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17211324"/>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42"/>
        <p:cNvGrpSpPr/>
        <p:nvPr/>
      </p:nvGrpSpPr>
      <p:grpSpPr>
        <a:xfrm>
          <a:off x="0" y="0"/>
          <a:ext cx="0" cy="0"/>
          <a:chOff x="0" y="0"/>
          <a:chExt cx="0" cy="0"/>
        </a:xfrm>
      </p:grpSpPr>
      <p:sp>
        <p:nvSpPr>
          <p:cNvPr id="743" name="Google Shape;743;p15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44" name="Google Shape;744;p15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45" name="Google Shape;745;p15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1929625739"/>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Content with Caption" type="objTx">
  <p:cSld name="Content with Caption">
    <p:spTree>
      <p:nvGrpSpPr>
        <p:cNvPr id="1" name="Shape 746"/>
        <p:cNvGrpSpPr/>
        <p:nvPr/>
      </p:nvGrpSpPr>
      <p:grpSpPr>
        <a:xfrm>
          <a:off x="0" y="0"/>
          <a:ext cx="0" cy="0"/>
          <a:chOff x="0" y="0"/>
          <a:chExt cx="0" cy="0"/>
        </a:xfrm>
      </p:grpSpPr>
      <p:sp>
        <p:nvSpPr>
          <p:cNvPr id="747" name="Google Shape;747;p158"/>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8" name="Google Shape;748;p158"/>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749" name="Google Shape;749;p158"/>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750" name="Google Shape;750;p15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51" name="Google Shape;751;p15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52" name="Google Shape;752;p15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29892263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wo Content" type="twoObj">
  <p:cSld name="Two Content">
    <p:spTree>
      <p:nvGrpSpPr>
        <p:cNvPr id="1" name="Shape 39"/>
        <p:cNvGrpSpPr/>
        <p:nvPr/>
      </p:nvGrpSpPr>
      <p:grpSpPr>
        <a:xfrm>
          <a:off x="0" y="0"/>
          <a:ext cx="0" cy="0"/>
          <a:chOff x="0" y="0"/>
          <a:chExt cx="0" cy="0"/>
        </a:xfrm>
      </p:grpSpPr>
      <p:sp>
        <p:nvSpPr>
          <p:cNvPr id="40" name="Google Shape;40;p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1" name="Google Shape;41;p7"/>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2" name="Google Shape;42;p7"/>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3" name="Google Shape;43;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5" name="Google Shape;45;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1164514319"/>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Picture with Caption" type="picTx">
  <p:cSld name="Picture with Caption">
    <p:spTree>
      <p:nvGrpSpPr>
        <p:cNvPr id="1" name="Shape 753"/>
        <p:cNvGrpSpPr/>
        <p:nvPr/>
      </p:nvGrpSpPr>
      <p:grpSpPr>
        <a:xfrm>
          <a:off x="0" y="0"/>
          <a:ext cx="0" cy="0"/>
          <a:chOff x="0" y="0"/>
          <a:chExt cx="0" cy="0"/>
        </a:xfrm>
      </p:grpSpPr>
      <p:sp>
        <p:nvSpPr>
          <p:cNvPr id="754" name="Google Shape;754;p15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55" name="Google Shape;755;p159"/>
          <p:cNvSpPr>
            <a:spLocks noGrp="1"/>
          </p:cNvSpPr>
          <p:nvPr>
            <p:ph type="pic" idx="2"/>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756" name="Google Shape;756;p159"/>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757" name="Google Shape;757;p15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58" name="Google Shape;758;p15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59" name="Google Shape;759;p15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4027323261"/>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Title and Vertical Text" type="vertTx">
  <p:cSld name="Title and Vertical Text">
    <p:spTree>
      <p:nvGrpSpPr>
        <p:cNvPr id="1" name="Shape 760"/>
        <p:cNvGrpSpPr/>
        <p:nvPr/>
      </p:nvGrpSpPr>
      <p:grpSpPr>
        <a:xfrm>
          <a:off x="0" y="0"/>
          <a:ext cx="0" cy="0"/>
          <a:chOff x="0" y="0"/>
          <a:chExt cx="0" cy="0"/>
        </a:xfrm>
      </p:grpSpPr>
      <p:sp>
        <p:nvSpPr>
          <p:cNvPr id="761" name="Google Shape;761;p16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2" name="Google Shape;762;p160"/>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63" name="Google Shape;763;p16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4" name="Google Shape;764;p16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5" name="Google Shape;765;p16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3859931567"/>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 Title and Text">
    <p:spTree>
      <p:nvGrpSpPr>
        <p:cNvPr id="1" name="Shape 766"/>
        <p:cNvGrpSpPr/>
        <p:nvPr/>
      </p:nvGrpSpPr>
      <p:grpSpPr>
        <a:xfrm>
          <a:off x="0" y="0"/>
          <a:ext cx="0" cy="0"/>
          <a:chOff x="0" y="0"/>
          <a:chExt cx="0" cy="0"/>
        </a:xfrm>
      </p:grpSpPr>
      <p:sp>
        <p:nvSpPr>
          <p:cNvPr id="767" name="Google Shape;767;p161"/>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8" name="Google Shape;768;p161"/>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69" name="Google Shape;769;p16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0" name="Google Shape;770;p16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1" name="Google Shape;771;p16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98401110"/>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1_Custom Layout">
  <p:cSld name="1_Custom Layout">
    <p:spTree>
      <p:nvGrpSpPr>
        <p:cNvPr id="1" name="Shape 772"/>
        <p:cNvGrpSpPr/>
        <p:nvPr/>
      </p:nvGrpSpPr>
      <p:grpSpPr>
        <a:xfrm>
          <a:off x="0" y="0"/>
          <a:ext cx="0" cy="0"/>
          <a:chOff x="0" y="0"/>
          <a:chExt cx="0" cy="0"/>
        </a:xfrm>
      </p:grpSpPr>
      <p:sp>
        <p:nvSpPr>
          <p:cNvPr id="773" name="Google Shape;773;p162"/>
          <p:cNvSpPr>
            <a:spLocks noGrp="1"/>
          </p:cNvSpPr>
          <p:nvPr>
            <p:ph type="pic" idx="2"/>
          </p:nvPr>
        </p:nvSpPr>
        <p:spPr>
          <a:xfrm>
            <a:off x="985837" y="1585912"/>
            <a:ext cx="3686175" cy="3686175"/>
          </a:xfrm>
          <a:prstGeom prst="ellipse">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74" name="Google Shape;774;p162"/>
          <p:cNvSpPr txBox="1">
            <a:spLocks noGrp="1"/>
          </p:cNvSpPr>
          <p:nvPr>
            <p:ph type="body" idx="1"/>
          </p:nvPr>
        </p:nvSpPr>
        <p:spPr>
          <a:xfrm>
            <a:off x="5686425" y="1133475"/>
            <a:ext cx="5210175" cy="48006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328885603"/>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345"/>
        <p:cNvGrpSpPr/>
        <p:nvPr/>
      </p:nvGrpSpPr>
      <p:grpSpPr>
        <a:xfrm>
          <a:off x="0" y="0"/>
          <a:ext cx="0" cy="0"/>
          <a:chOff x="0" y="0"/>
          <a:chExt cx="0" cy="0"/>
        </a:xfrm>
      </p:grpSpPr>
      <p:sp>
        <p:nvSpPr>
          <p:cNvPr id="346" name="Google Shape;346;p7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47" name="Google Shape;347;p7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8" name="Google Shape;348;p7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9" name="Google Shape;349;p7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1998727808"/>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7_Custom Layout">
  <p:cSld name="7_Custom Layout">
    <p:spTree>
      <p:nvGrpSpPr>
        <p:cNvPr id="1" name="Shape 350"/>
        <p:cNvGrpSpPr/>
        <p:nvPr/>
      </p:nvGrpSpPr>
      <p:grpSpPr>
        <a:xfrm>
          <a:off x="0" y="0"/>
          <a:ext cx="0" cy="0"/>
          <a:chOff x="0" y="0"/>
          <a:chExt cx="0" cy="0"/>
        </a:xfrm>
      </p:grpSpPr>
      <p:sp>
        <p:nvSpPr>
          <p:cNvPr id="351" name="Google Shape;351;p80"/>
          <p:cNvSpPr>
            <a:spLocks noGrp="1"/>
          </p:cNvSpPr>
          <p:nvPr>
            <p:ph type="pic" idx="2"/>
          </p:nvPr>
        </p:nvSpPr>
        <p:spPr>
          <a:xfrm>
            <a:off x="622911" y="879186"/>
            <a:ext cx="5099632" cy="5099628"/>
          </a:xfrm>
          <a:prstGeom prst="flowChartConnector">
            <a:avLst/>
          </a:prstGeom>
          <a:solidFill>
            <a:schemeClr val="lt1"/>
          </a:solid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52" name="Google Shape;352;p80"/>
          <p:cNvSpPr txBox="1">
            <a:spLocks noGrp="1"/>
          </p:cNvSpPr>
          <p:nvPr>
            <p:ph type="body" idx="1"/>
          </p:nvPr>
        </p:nvSpPr>
        <p:spPr>
          <a:xfrm>
            <a:off x="5996591" y="1911838"/>
            <a:ext cx="6195409" cy="1250603"/>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lt1"/>
              </a:buClr>
              <a:buSzPts val="4000"/>
              <a:buFont typeface="Calibri"/>
              <a:buNone/>
              <a:defRPr sz="4000">
                <a:solidFill>
                  <a:schemeClr val="lt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53" name="Google Shape;353;p80"/>
          <p:cNvSpPr txBox="1">
            <a:spLocks noGrp="1"/>
          </p:cNvSpPr>
          <p:nvPr>
            <p:ph type="body" idx="3"/>
          </p:nvPr>
        </p:nvSpPr>
        <p:spPr>
          <a:xfrm>
            <a:off x="6207095" y="3989894"/>
            <a:ext cx="5616575" cy="454125"/>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lt1"/>
              </a:buClr>
              <a:buSzPts val="2800"/>
              <a:buFont typeface="Calibri"/>
              <a:buNone/>
              <a:defRPr>
                <a:solidFill>
                  <a:schemeClr val="lt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2161304065"/>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14_Custom Layout">
  <p:cSld name="14_Custom Layout">
    <p:spTree>
      <p:nvGrpSpPr>
        <p:cNvPr id="1" name="Shape 354"/>
        <p:cNvGrpSpPr/>
        <p:nvPr/>
      </p:nvGrpSpPr>
      <p:grpSpPr>
        <a:xfrm>
          <a:off x="0" y="0"/>
          <a:ext cx="0" cy="0"/>
          <a:chOff x="0" y="0"/>
          <a:chExt cx="0" cy="0"/>
        </a:xfrm>
      </p:grpSpPr>
      <p:sp>
        <p:nvSpPr>
          <p:cNvPr id="355" name="Google Shape;355;p81"/>
          <p:cNvSpPr>
            <a:spLocks noGrp="1"/>
          </p:cNvSpPr>
          <p:nvPr>
            <p:ph type="pic" idx="2"/>
          </p:nvPr>
        </p:nvSpPr>
        <p:spPr>
          <a:xfrm rot="325581">
            <a:off x="6213068" y="707958"/>
            <a:ext cx="4318000" cy="544208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384358208"/>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56"/>
        <p:cNvGrpSpPr/>
        <p:nvPr/>
      </p:nvGrpSpPr>
      <p:grpSpPr>
        <a:xfrm>
          <a:off x="0" y="0"/>
          <a:ext cx="0" cy="0"/>
          <a:chOff x="0" y="0"/>
          <a:chExt cx="0" cy="0"/>
        </a:xfrm>
      </p:grpSpPr>
      <p:sp>
        <p:nvSpPr>
          <p:cNvPr id="357" name="Google Shape;357;p8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8" name="Google Shape;358;p8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9" name="Google Shape;359;p8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3037681462"/>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360"/>
        <p:cNvGrpSpPr/>
        <p:nvPr/>
      </p:nvGrpSpPr>
      <p:grpSpPr>
        <a:xfrm>
          <a:off x="0" y="0"/>
          <a:ext cx="0" cy="0"/>
          <a:chOff x="0" y="0"/>
          <a:chExt cx="0" cy="0"/>
        </a:xfrm>
      </p:grpSpPr>
      <p:sp>
        <p:nvSpPr>
          <p:cNvPr id="361" name="Google Shape;361;p83"/>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62" name="Google Shape;362;p83"/>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363" name="Google Shape;363;p8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4" name="Google Shape;364;p8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5" name="Google Shape;365;p8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2559818249"/>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Title and Content" type="obj">
  <p:cSld name="Title and Content">
    <p:spTree>
      <p:nvGrpSpPr>
        <p:cNvPr id="1" name="Shape 366"/>
        <p:cNvGrpSpPr/>
        <p:nvPr/>
      </p:nvGrpSpPr>
      <p:grpSpPr>
        <a:xfrm>
          <a:off x="0" y="0"/>
          <a:ext cx="0" cy="0"/>
          <a:chOff x="0" y="0"/>
          <a:chExt cx="0" cy="0"/>
        </a:xfrm>
      </p:grpSpPr>
      <p:sp>
        <p:nvSpPr>
          <p:cNvPr id="367" name="Google Shape;367;p8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68" name="Google Shape;368;p8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9" name="Google Shape;369;p8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0" name="Google Shape;370;p8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1" name="Google Shape;371;p8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27863209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mparison" type="twoTxTwoObj">
  <p:cSld name="Comparison">
    <p:spTree>
      <p:nvGrpSpPr>
        <p:cNvPr id="1" name="Shape 46"/>
        <p:cNvGrpSpPr/>
        <p:nvPr/>
      </p:nvGrpSpPr>
      <p:grpSpPr>
        <a:xfrm>
          <a:off x="0" y="0"/>
          <a:ext cx="0" cy="0"/>
          <a:chOff x="0" y="0"/>
          <a:chExt cx="0" cy="0"/>
        </a:xfrm>
      </p:grpSpPr>
      <p:sp>
        <p:nvSpPr>
          <p:cNvPr id="47" name="Google Shape;47;p8"/>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8" name="Google Shape;48;p8"/>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9" name="Google Shape;49;p8"/>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0" name="Google Shape;50;p8"/>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1" name="Google Shape;51;p8"/>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2" name="Google Shape;52;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4" name="Google Shape;54;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1118378924"/>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372"/>
        <p:cNvGrpSpPr/>
        <p:nvPr/>
      </p:nvGrpSpPr>
      <p:grpSpPr>
        <a:xfrm>
          <a:off x="0" y="0"/>
          <a:ext cx="0" cy="0"/>
          <a:chOff x="0" y="0"/>
          <a:chExt cx="0" cy="0"/>
        </a:xfrm>
      </p:grpSpPr>
      <p:sp>
        <p:nvSpPr>
          <p:cNvPr id="373" name="Google Shape;373;p85"/>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74" name="Google Shape;374;p85"/>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75" name="Google Shape;375;p8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6" name="Google Shape;376;p8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7" name="Google Shape;377;p8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980808257"/>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Two Content" type="twoObj">
  <p:cSld name="Two Content">
    <p:spTree>
      <p:nvGrpSpPr>
        <p:cNvPr id="1" name="Shape 378"/>
        <p:cNvGrpSpPr/>
        <p:nvPr/>
      </p:nvGrpSpPr>
      <p:grpSpPr>
        <a:xfrm>
          <a:off x="0" y="0"/>
          <a:ext cx="0" cy="0"/>
          <a:chOff x="0" y="0"/>
          <a:chExt cx="0" cy="0"/>
        </a:xfrm>
      </p:grpSpPr>
      <p:sp>
        <p:nvSpPr>
          <p:cNvPr id="379" name="Google Shape;379;p8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0" name="Google Shape;380;p86"/>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81" name="Google Shape;381;p86"/>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82" name="Google Shape;382;p8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3" name="Google Shape;383;p8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4" name="Google Shape;384;p8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4098232956"/>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Comparison" type="twoTxTwoObj">
  <p:cSld name="Comparison">
    <p:spTree>
      <p:nvGrpSpPr>
        <p:cNvPr id="1" name="Shape 385"/>
        <p:cNvGrpSpPr/>
        <p:nvPr/>
      </p:nvGrpSpPr>
      <p:grpSpPr>
        <a:xfrm>
          <a:off x="0" y="0"/>
          <a:ext cx="0" cy="0"/>
          <a:chOff x="0" y="0"/>
          <a:chExt cx="0" cy="0"/>
        </a:xfrm>
      </p:grpSpPr>
      <p:sp>
        <p:nvSpPr>
          <p:cNvPr id="386" name="Google Shape;386;p87"/>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7" name="Google Shape;387;p87"/>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388" name="Google Shape;388;p87"/>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89" name="Google Shape;389;p87"/>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390" name="Google Shape;390;p87"/>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91" name="Google Shape;391;p8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2" name="Google Shape;392;p8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3" name="Google Shape;393;p8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98258808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Content with Caption" type="objTx">
  <p:cSld name="Content with Caption">
    <p:spTree>
      <p:nvGrpSpPr>
        <p:cNvPr id="1" name="Shape 394"/>
        <p:cNvGrpSpPr/>
        <p:nvPr/>
      </p:nvGrpSpPr>
      <p:grpSpPr>
        <a:xfrm>
          <a:off x="0" y="0"/>
          <a:ext cx="0" cy="0"/>
          <a:chOff x="0" y="0"/>
          <a:chExt cx="0" cy="0"/>
        </a:xfrm>
      </p:grpSpPr>
      <p:sp>
        <p:nvSpPr>
          <p:cNvPr id="395" name="Google Shape;395;p88"/>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96" name="Google Shape;396;p88"/>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397" name="Google Shape;397;p88"/>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398" name="Google Shape;398;p8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9" name="Google Shape;399;p8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0" name="Google Shape;400;p8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3039095611"/>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Picture with Caption" type="picTx">
  <p:cSld name="Picture with Caption">
    <p:spTree>
      <p:nvGrpSpPr>
        <p:cNvPr id="1" name="Shape 401"/>
        <p:cNvGrpSpPr/>
        <p:nvPr/>
      </p:nvGrpSpPr>
      <p:grpSpPr>
        <a:xfrm>
          <a:off x="0" y="0"/>
          <a:ext cx="0" cy="0"/>
          <a:chOff x="0" y="0"/>
          <a:chExt cx="0" cy="0"/>
        </a:xfrm>
      </p:grpSpPr>
      <p:sp>
        <p:nvSpPr>
          <p:cNvPr id="402" name="Google Shape;402;p8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03" name="Google Shape;403;p89"/>
          <p:cNvSpPr>
            <a:spLocks noGrp="1"/>
          </p:cNvSpPr>
          <p:nvPr>
            <p:ph type="pic" idx="2"/>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404" name="Google Shape;404;p89"/>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405" name="Google Shape;405;p8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6" name="Google Shape;406;p8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7" name="Google Shape;407;p8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3455974286"/>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Title and Vertical Text" type="vertTx">
  <p:cSld name="Title and Vertical Text">
    <p:spTree>
      <p:nvGrpSpPr>
        <p:cNvPr id="1" name="Shape 408"/>
        <p:cNvGrpSpPr/>
        <p:nvPr/>
      </p:nvGrpSpPr>
      <p:grpSpPr>
        <a:xfrm>
          <a:off x="0" y="0"/>
          <a:ext cx="0" cy="0"/>
          <a:chOff x="0" y="0"/>
          <a:chExt cx="0" cy="0"/>
        </a:xfrm>
      </p:grpSpPr>
      <p:sp>
        <p:nvSpPr>
          <p:cNvPr id="409" name="Google Shape;409;p9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10" name="Google Shape;410;p90"/>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11" name="Google Shape;411;p9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2" name="Google Shape;412;p9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3" name="Google Shape;413;p9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2414850598"/>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 Title and Text">
    <p:spTree>
      <p:nvGrpSpPr>
        <p:cNvPr id="1" name="Shape 414"/>
        <p:cNvGrpSpPr/>
        <p:nvPr/>
      </p:nvGrpSpPr>
      <p:grpSpPr>
        <a:xfrm>
          <a:off x="0" y="0"/>
          <a:ext cx="0" cy="0"/>
          <a:chOff x="0" y="0"/>
          <a:chExt cx="0" cy="0"/>
        </a:xfrm>
      </p:grpSpPr>
      <p:sp>
        <p:nvSpPr>
          <p:cNvPr id="415" name="Google Shape;415;p91"/>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16" name="Google Shape;416;p91"/>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17" name="Google Shape;417;p9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8" name="Google Shape;418;p9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9" name="Google Shape;419;p9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2515647105"/>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13_Custom Layout">
  <p:cSld name="13_Custom Layout">
    <p:spTree>
      <p:nvGrpSpPr>
        <p:cNvPr id="1" name="Shape 420"/>
        <p:cNvGrpSpPr/>
        <p:nvPr/>
      </p:nvGrpSpPr>
      <p:grpSpPr>
        <a:xfrm>
          <a:off x="0" y="0"/>
          <a:ext cx="0" cy="0"/>
          <a:chOff x="0" y="0"/>
          <a:chExt cx="0" cy="0"/>
        </a:xfrm>
      </p:grpSpPr>
      <p:sp>
        <p:nvSpPr>
          <p:cNvPr id="421" name="Google Shape;421;p92"/>
          <p:cNvSpPr>
            <a:spLocks noGrp="1"/>
          </p:cNvSpPr>
          <p:nvPr>
            <p:ph type="pic" idx="2"/>
          </p:nvPr>
        </p:nvSpPr>
        <p:spPr>
          <a:xfrm>
            <a:off x="-2251105" y="-1360991"/>
            <a:ext cx="8458200" cy="8458194"/>
          </a:xfrm>
          <a:prstGeom prst="flowChartConnector">
            <a:avLst/>
          </a:prstGeom>
          <a:solidFill>
            <a:schemeClr val="lt1"/>
          </a:solid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22" name="Google Shape;422;p92"/>
          <p:cNvSpPr txBox="1">
            <a:spLocks noGrp="1"/>
          </p:cNvSpPr>
          <p:nvPr>
            <p:ph type="body" idx="1"/>
          </p:nvPr>
        </p:nvSpPr>
        <p:spPr>
          <a:xfrm>
            <a:off x="5996591" y="1911838"/>
            <a:ext cx="6195409" cy="1250603"/>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lt1"/>
              </a:buClr>
              <a:buSzPts val="4000"/>
              <a:buFont typeface="Calibri"/>
              <a:buNone/>
              <a:defRPr sz="4000">
                <a:solidFill>
                  <a:schemeClr val="lt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23" name="Google Shape;423;p92"/>
          <p:cNvSpPr txBox="1">
            <a:spLocks noGrp="1"/>
          </p:cNvSpPr>
          <p:nvPr>
            <p:ph type="body" idx="3"/>
          </p:nvPr>
        </p:nvSpPr>
        <p:spPr>
          <a:xfrm>
            <a:off x="6207095" y="3989894"/>
            <a:ext cx="5616575" cy="454125"/>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lt1"/>
              </a:buClr>
              <a:buSzPts val="2800"/>
              <a:buFont typeface="Calibri"/>
              <a:buNone/>
              <a:defRPr>
                <a:solidFill>
                  <a:schemeClr val="lt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782317875"/>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11_Custom Layout">
  <p:cSld name="11_Custom Layout">
    <p:spTree>
      <p:nvGrpSpPr>
        <p:cNvPr id="1" name="Shape 424"/>
        <p:cNvGrpSpPr/>
        <p:nvPr/>
      </p:nvGrpSpPr>
      <p:grpSpPr>
        <a:xfrm>
          <a:off x="0" y="0"/>
          <a:ext cx="0" cy="0"/>
          <a:chOff x="0" y="0"/>
          <a:chExt cx="0" cy="0"/>
        </a:xfrm>
      </p:grpSpPr>
      <p:sp>
        <p:nvSpPr>
          <p:cNvPr id="425" name="Google Shape;425;p93"/>
          <p:cNvSpPr>
            <a:spLocks noGrp="1"/>
          </p:cNvSpPr>
          <p:nvPr>
            <p:ph type="pic" idx="2"/>
          </p:nvPr>
        </p:nvSpPr>
        <p:spPr>
          <a:xfrm>
            <a:off x="4005129" y="671558"/>
            <a:ext cx="4181742" cy="4181740"/>
          </a:xfrm>
          <a:prstGeom prst="flowChartConnector">
            <a:avLst/>
          </a:prstGeom>
          <a:solidFill>
            <a:schemeClr val="lt1"/>
          </a:solid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26" name="Google Shape;426;p93"/>
          <p:cNvSpPr txBox="1">
            <a:spLocks noGrp="1"/>
          </p:cNvSpPr>
          <p:nvPr>
            <p:ph type="body" idx="1"/>
          </p:nvPr>
        </p:nvSpPr>
        <p:spPr>
          <a:xfrm>
            <a:off x="3602488" y="5165409"/>
            <a:ext cx="6195409" cy="1250603"/>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lt1"/>
              </a:buClr>
              <a:buSzPts val="4000"/>
              <a:buFont typeface="Calibri"/>
              <a:buNone/>
              <a:defRPr sz="4000">
                <a:solidFill>
                  <a:schemeClr val="lt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27" name="Google Shape;427;p93"/>
          <p:cNvSpPr txBox="1">
            <a:spLocks noGrp="1"/>
          </p:cNvSpPr>
          <p:nvPr>
            <p:ph type="body" idx="3"/>
          </p:nvPr>
        </p:nvSpPr>
        <p:spPr>
          <a:xfrm>
            <a:off x="3678261" y="6036291"/>
            <a:ext cx="5616575" cy="454125"/>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lt1"/>
              </a:buClr>
              <a:buSzPts val="2800"/>
              <a:buFont typeface="Calibri"/>
              <a:buNone/>
              <a:defRPr>
                <a:solidFill>
                  <a:schemeClr val="lt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3283485246"/>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8_Custom Layout">
  <p:cSld name="8_Custom Layout">
    <p:spTree>
      <p:nvGrpSpPr>
        <p:cNvPr id="1" name="Shape 428"/>
        <p:cNvGrpSpPr/>
        <p:nvPr/>
      </p:nvGrpSpPr>
      <p:grpSpPr>
        <a:xfrm>
          <a:off x="0" y="0"/>
          <a:ext cx="0" cy="0"/>
          <a:chOff x="0" y="0"/>
          <a:chExt cx="0" cy="0"/>
        </a:xfrm>
      </p:grpSpPr>
      <p:sp>
        <p:nvSpPr>
          <p:cNvPr id="429" name="Google Shape;429;p94"/>
          <p:cNvSpPr>
            <a:spLocks noGrp="1"/>
          </p:cNvSpPr>
          <p:nvPr>
            <p:ph type="pic" idx="2"/>
          </p:nvPr>
        </p:nvSpPr>
        <p:spPr>
          <a:xfrm>
            <a:off x="6024126" y="200025"/>
            <a:ext cx="5982574" cy="645795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11262931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55"/>
        <p:cNvGrpSpPr/>
        <p:nvPr/>
      </p:nvGrpSpPr>
      <p:grpSpPr>
        <a:xfrm>
          <a:off x="0" y="0"/>
          <a:ext cx="0" cy="0"/>
          <a:chOff x="0" y="0"/>
          <a:chExt cx="0" cy="0"/>
        </a:xfrm>
      </p:grpSpPr>
      <p:sp>
        <p:nvSpPr>
          <p:cNvPr id="56" name="Google Shape;56;p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7" name="Google Shape;57;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8" name="Google Shape;58;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15936671"/>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12_Custom Layout">
  <p:cSld name="12_Custom Layout">
    <p:spTree>
      <p:nvGrpSpPr>
        <p:cNvPr id="1" name="Shape 430"/>
        <p:cNvGrpSpPr/>
        <p:nvPr/>
      </p:nvGrpSpPr>
      <p:grpSpPr>
        <a:xfrm>
          <a:off x="0" y="0"/>
          <a:ext cx="0" cy="0"/>
          <a:chOff x="0" y="0"/>
          <a:chExt cx="0" cy="0"/>
        </a:xfrm>
      </p:grpSpPr>
      <p:sp>
        <p:nvSpPr>
          <p:cNvPr id="431" name="Google Shape;431;p95"/>
          <p:cNvSpPr>
            <a:spLocks noGrp="1"/>
          </p:cNvSpPr>
          <p:nvPr>
            <p:ph type="pic" idx="2"/>
          </p:nvPr>
        </p:nvSpPr>
        <p:spPr>
          <a:xfrm>
            <a:off x="1318775" y="1288425"/>
            <a:ext cx="4281150" cy="428115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3937644627"/>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10_Custom Layout">
  <p:cSld name="10_Custom Layout">
    <p:spTree>
      <p:nvGrpSpPr>
        <p:cNvPr id="1" name="Shape 432"/>
        <p:cNvGrpSpPr/>
        <p:nvPr/>
      </p:nvGrpSpPr>
      <p:grpSpPr>
        <a:xfrm>
          <a:off x="0" y="0"/>
          <a:ext cx="0" cy="0"/>
          <a:chOff x="0" y="0"/>
          <a:chExt cx="0" cy="0"/>
        </a:xfrm>
      </p:grpSpPr>
      <p:sp>
        <p:nvSpPr>
          <p:cNvPr id="433" name="Google Shape;433;p96"/>
          <p:cNvSpPr>
            <a:spLocks noGrp="1"/>
          </p:cNvSpPr>
          <p:nvPr>
            <p:ph type="pic" idx="2"/>
          </p:nvPr>
        </p:nvSpPr>
        <p:spPr>
          <a:xfrm>
            <a:off x="225040" y="205099"/>
            <a:ext cx="5731380" cy="6447802"/>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34" name="Google Shape;434;p96"/>
          <p:cNvSpPr>
            <a:spLocks noGrp="1"/>
          </p:cNvSpPr>
          <p:nvPr>
            <p:ph type="pic" idx="3"/>
          </p:nvPr>
        </p:nvSpPr>
        <p:spPr>
          <a:xfrm>
            <a:off x="6235580" y="205099"/>
            <a:ext cx="5731380" cy="6447802"/>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1829850790"/>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15_Custom Layout">
  <p:cSld name="15_Custom Layout">
    <p:spTree>
      <p:nvGrpSpPr>
        <p:cNvPr id="1" name="Shape 435"/>
        <p:cNvGrpSpPr/>
        <p:nvPr/>
      </p:nvGrpSpPr>
      <p:grpSpPr>
        <a:xfrm>
          <a:off x="0" y="0"/>
          <a:ext cx="0" cy="0"/>
          <a:chOff x="0" y="0"/>
          <a:chExt cx="0" cy="0"/>
        </a:xfrm>
      </p:grpSpPr>
      <p:sp>
        <p:nvSpPr>
          <p:cNvPr id="436" name="Google Shape;436;p97"/>
          <p:cNvSpPr>
            <a:spLocks noGrp="1"/>
          </p:cNvSpPr>
          <p:nvPr>
            <p:ph type="pic" idx="2"/>
          </p:nvPr>
        </p:nvSpPr>
        <p:spPr>
          <a:xfrm>
            <a:off x="225040" y="205099"/>
            <a:ext cx="5731380" cy="6447802"/>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1386184654"/>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16_Custom Layout">
  <p:cSld name="16_Custom Layout">
    <p:spTree>
      <p:nvGrpSpPr>
        <p:cNvPr id="1" name="Shape 224"/>
        <p:cNvGrpSpPr/>
        <p:nvPr/>
      </p:nvGrpSpPr>
      <p:grpSpPr>
        <a:xfrm>
          <a:off x="0" y="0"/>
          <a:ext cx="0" cy="0"/>
          <a:chOff x="0" y="0"/>
          <a:chExt cx="0" cy="0"/>
        </a:xfrm>
      </p:grpSpPr>
      <p:sp>
        <p:nvSpPr>
          <p:cNvPr id="225" name="Google Shape;225;p55"/>
          <p:cNvSpPr>
            <a:spLocks noGrp="1"/>
          </p:cNvSpPr>
          <p:nvPr>
            <p:ph type="pic" idx="2"/>
          </p:nvPr>
        </p:nvSpPr>
        <p:spPr>
          <a:xfrm>
            <a:off x="275840" y="1842453"/>
            <a:ext cx="2704724" cy="3173099"/>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26" name="Google Shape;226;p55"/>
          <p:cNvSpPr>
            <a:spLocks noGrp="1"/>
          </p:cNvSpPr>
          <p:nvPr>
            <p:ph type="pic" idx="3"/>
          </p:nvPr>
        </p:nvSpPr>
        <p:spPr>
          <a:xfrm>
            <a:off x="3254372" y="1842449"/>
            <a:ext cx="2704724" cy="3173099"/>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27" name="Google Shape;227;p55"/>
          <p:cNvSpPr>
            <a:spLocks noGrp="1"/>
          </p:cNvSpPr>
          <p:nvPr>
            <p:ph type="pic" idx="4"/>
          </p:nvPr>
        </p:nvSpPr>
        <p:spPr>
          <a:xfrm>
            <a:off x="6232904" y="1842450"/>
            <a:ext cx="2704724" cy="3173099"/>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28" name="Google Shape;228;p55"/>
          <p:cNvSpPr>
            <a:spLocks noGrp="1"/>
          </p:cNvSpPr>
          <p:nvPr>
            <p:ph type="pic" idx="5"/>
          </p:nvPr>
        </p:nvSpPr>
        <p:spPr>
          <a:xfrm>
            <a:off x="9211436" y="1842451"/>
            <a:ext cx="2704724" cy="3173099"/>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3362002445"/>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29"/>
        <p:cNvGrpSpPr/>
        <p:nvPr/>
      </p:nvGrpSpPr>
      <p:grpSpPr>
        <a:xfrm>
          <a:off x="0" y="0"/>
          <a:ext cx="0" cy="0"/>
          <a:chOff x="0" y="0"/>
          <a:chExt cx="0" cy="0"/>
        </a:xfrm>
      </p:grpSpPr>
      <p:sp>
        <p:nvSpPr>
          <p:cNvPr id="230" name="Google Shape;230;p5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1" name="Google Shape;231;p5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2" name="Google Shape;232;p5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3" name="Google Shape;233;p5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16000056"/>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34"/>
        <p:cNvGrpSpPr/>
        <p:nvPr/>
      </p:nvGrpSpPr>
      <p:grpSpPr>
        <a:xfrm>
          <a:off x="0" y="0"/>
          <a:ext cx="0" cy="0"/>
          <a:chOff x="0" y="0"/>
          <a:chExt cx="0" cy="0"/>
        </a:xfrm>
      </p:grpSpPr>
      <p:sp>
        <p:nvSpPr>
          <p:cNvPr id="235" name="Google Shape;235;p5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6" name="Google Shape;236;p5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7" name="Google Shape;237;p5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947476847"/>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238"/>
        <p:cNvGrpSpPr/>
        <p:nvPr/>
      </p:nvGrpSpPr>
      <p:grpSpPr>
        <a:xfrm>
          <a:off x="0" y="0"/>
          <a:ext cx="0" cy="0"/>
          <a:chOff x="0" y="0"/>
          <a:chExt cx="0" cy="0"/>
        </a:xfrm>
      </p:grpSpPr>
      <p:sp>
        <p:nvSpPr>
          <p:cNvPr id="239" name="Google Shape;239;p58"/>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40" name="Google Shape;240;p58"/>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41" name="Google Shape;241;p5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2" name="Google Shape;242;p5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3" name="Google Shape;243;p5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3659159517"/>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Title and Content" type="obj">
  <p:cSld name="Title and Content">
    <p:spTree>
      <p:nvGrpSpPr>
        <p:cNvPr id="1" name="Shape 244"/>
        <p:cNvGrpSpPr/>
        <p:nvPr/>
      </p:nvGrpSpPr>
      <p:grpSpPr>
        <a:xfrm>
          <a:off x="0" y="0"/>
          <a:ext cx="0" cy="0"/>
          <a:chOff x="0" y="0"/>
          <a:chExt cx="0" cy="0"/>
        </a:xfrm>
      </p:grpSpPr>
      <p:sp>
        <p:nvSpPr>
          <p:cNvPr id="245" name="Google Shape;245;p5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46" name="Google Shape;246;p59"/>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7" name="Google Shape;247;p5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8" name="Google Shape;248;p5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9" name="Google Shape;249;p5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2231891937"/>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250"/>
        <p:cNvGrpSpPr/>
        <p:nvPr/>
      </p:nvGrpSpPr>
      <p:grpSpPr>
        <a:xfrm>
          <a:off x="0" y="0"/>
          <a:ext cx="0" cy="0"/>
          <a:chOff x="0" y="0"/>
          <a:chExt cx="0" cy="0"/>
        </a:xfrm>
      </p:grpSpPr>
      <p:sp>
        <p:nvSpPr>
          <p:cNvPr id="251" name="Google Shape;251;p60"/>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2" name="Google Shape;252;p60"/>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253" name="Google Shape;253;p6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4" name="Google Shape;254;p6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5" name="Google Shape;255;p6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180731805"/>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Two Content" type="twoObj">
  <p:cSld name="Two Content">
    <p:spTree>
      <p:nvGrpSpPr>
        <p:cNvPr id="1" name="Shape 256"/>
        <p:cNvGrpSpPr/>
        <p:nvPr/>
      </p:nvGrpSpPr>
      <p:grpSpPr>
        <a:xfrm>
          <a:off x="0" y="0"/>
          <a:ext cx="0" cy="0"/>
          <a:chOff x="0" y="0"/>
          <a:chExt cx="0" cy="0"/>
        </a:xfrm>
      </p:grpSpPr>
      <p:sp>
        <p:nvSpPr>
          <p:cNvPr id="257" name="Google Shape;257;p6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8" name="Google Shape;258;p61"/>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59" name="Google Shape;259;p61"/>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60" name="Google Shape;260;p6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1" name="Google Shape;261;p6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2" name="Google Shape;262;p6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15502666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ntent with Caption" type="objTx">
  <p:cSld name="Content with Caption">
    <p:spTree>
      <p:nvGrpSpPr>
        <p:cNvPr id="1" name="Shape 60"/>
        <p:cNvGrpSpPr/>
        <p:nvPr/>
      </p:nvGrpSpPr>
      <p:grpSpPr>
        <a:xfrm>
          <a:off x="0" y="0"/>
          <a:ext cx="0" cy="0"/>
          <a:chOff x="0" y="0"/>
          <a:chExt cx="0" cy="0"/>
        </a:xfrm>
      </p:grpSpPr>
      <p:sp>
        <p:nvSpPr>
          <p:cNvPr id="61" name="Google Shape;61;p1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2" name="Google Shape;62;p10"/>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3" name="Google Shape;63;p10"/>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4" name="Google Shape;64;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5" name="Google Shape;65;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4060452597"/>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Comparison" type="twoTxTwoObj">
  <p:cSld name="Comparison">
    <p:spTree>
      <p:nvGrpSpPr>
        <p:cNvPr id="1" name="Shape 263"/>
        <p:cNvGrpSpPr/>
        <p:nvPr/>
      </p:nvGrpSpPr>
      <p:grpSpPr>
        <a:xfrm>
          <a:off x="0" y="0"/>
          <a:ext cx="0" cy="0"/>
          <a:chOff x="0" y="0"/>
          <a:chExt cx="0" cy="0"/>
        </a:xfrm>
      </p:grpSpPr>
      <p:sp>
        <p:nvSpPr>
          <p:cNvPr id="264" name="Google Shape;264;p62"/>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5" name="Google Shape;265;p62"/>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266" name="Google Shape;266;p62"/>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67" name="Google Shape;267;p62"/>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268" name="Google Shape;268;p62"/>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69" name="Google Shape;269;p6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0" name="Google Shape;270;p6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1" name="Google Shape;271;p6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3648483030"/>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Content with Caption" type="objTx">
  <p:cSld name="Content with Caption">
    <p:spTree>
      <p:nvGrpSpPr>
        <p:cNvPr id="1" name="Shape 272"/>
        <p:cNvGrpSpPr/>
        <p:nvPr/>
      </p:nvGrpSpPr>
      <p:grpSpPr>
        <a:xfrm>
          <a:off x="0" y="0"/>
          <a:ext cx="0" cy="0"/>
          <a:chOff x="0" y="0"/>
          <a:chExt cx="0" cy="0"/>
        </a:xfrm>
      </p:grpSpPr>
      <p:sp>
        <p:nvSpPr>
          <p:cNvPr id="273" name="Google Shape;273;p63"/>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74" name="Google Shape;274;p63"/>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275" name="Google Shape;275;p63"/>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276" name="Google Shape;276;p6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7" name="Google Shape;277;p6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8" name="Google Shape;278;p6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3267941888"/>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Picture with Caption" type="picTx">
  <p:cSld name="Picture with Caption">
    <p:spTree>
      <p:nvGrpSpPr>
        <p:cNvPr id="1" name="Shape 279"/>
        <p:cNvGrpSpPr/>
        <p:nvPr/>
      </p:nvGrpSpPr>
      <p:grpSpPr>
        <a:xfrm>
          <a:off x="0" y="0"/>
          <a:ext cx="0" cy="0"/>
          <a:chOff x="0" y="0"/>
          <a:chExt cx="0" cy="0"/>
        </a:xfrm>
      </p:grpSpPr>
      <p:sp>
        <p:nvSpPr>
          <p:cNvPr id="280" name="Google Shape;280;p64"/>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81" name="Google Shape;281;p64"/>
          <p:cNvSpPr>
            <a:spLocks noGrp="1"/>
          </p:cNvSpPr>
          <p:nvPr>
            <p:ph type="pic" idx="2"/>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282" name="Google Shape;282;p64"/>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283" name="Google Shape;283;p6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4" name="Google Shape;284;p6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5" name="Google Shape;285;p6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1856979041"/>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Title and Vertical Text" type="vertTx">
  <p:cSld name="Title and Vertical Text">
    <p:spTree>
      <p:nvGrpSpPr>
        <p:cNvPr id="1" name="Shape 286"/>
        <p:cNvGrpSpPr/>
        <p:nvPr/>
      </p:nvGrpSpPr>
      <p:grpSpPr>
        <a:xfrm>
          <a:off x="0" y="0"/>
          <a:ext cx="0" cy="0"/>
          <a:chOff x="0" y="0"/>
          <a:chExt cx="0" cy="0"/>
        </a:xfrm>
      </p:grpSpPr>
      <p:sp>
        <p:nvSpPr>
          <p:cNvPr id="287" name="Google Shape;287;p6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88" name="Google Shape;288;p65"/>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89" name="Google Shape;289;p6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0" name="Google Shape;290;p6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1" name="Google Shape;291;p6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396664369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 Title and Text">
    <p:spTree>
      <p:nvGrpSpPr>
        <p:cNvPr id="1" name="Shape 292"/>
        <p:cNvGrpSpPr/>
        <p:nvPr/>
      </p:nvGrpSpPr>
      <p:grpSpPr>
        <a:xfrm>
          <a:off x="0" y="0"/>
          <a:ext cx="0" cy="0"/>
          <a:chOff x="0" y="0"/>
          <a:chExt cx="0" cy="0"/>
        </a:xfrm>
      </p:grpSpPr>
      <p:sp>
        <p:nvSpPr>
          <p:cNvPr id="293" name="Google Shape;293;p66"/>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4" name="Google Shape;294;p66"/>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95" name="Google Shape;295;p6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6" name="Google Shape;296;p6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7" name="Google Shape;297;p6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294251533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9_Custom Layout">
  <p:cSld name="9_Custom Layout">
    <p:spTree>
      <p:nvGrpSpPr>
        <p:cNvPr id="1" name="Shape 298"/>
        <p:cNvGrpSpPr/>
        <p:nvPr/>
      </p:nvGrpSpPr>
      <p:grpSpPr>
        <a:xfrm>
          <a:off x="0" y="0"/>
          <a:ext cx="0" cy="0"/>
          <a:chOff x="0" y="0"/>
          <a:chExt cx="0" cy="0"/>
        </a:xfrm>
      </p:grpSpPr>
      <p:sp>
        <p:nvSpPr>
          <p:cNvPr id="299" name="Google Shape;299;p67"/>
          <p:cNvSpPr>
            <a:spLocks noGrp="1"/>
          </p:cNvSpPr>
          <p:nvPr>
            <p:ph type="pic" idx="2"/>
          </p:nvPr>
        </p:nvSpPr>
        <p:spPr>
          <a:xfrm>
            <a:off x="0" y="0"/>
            <a:ext cx="6096000" cy="34290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00" name="Google Shape;300;p67"/>
          <p:cNvSpPr>
            <a:spLocks noGrp="1"/>
          </p:cNvSpPr>
          <p:nvPr>
            <p:ph type="pic" idx="3"/>
          </p:nvPr>
        </p:nvSpPr>
        <p:spPr>
          <a:xfrm>
            <a:off x="6096000" y="0"/>
            <a:ext cx="6096000" cy="34290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01" name="Google Shape;301;p67"/>
          <p:cNvSpPr txBox="1">
            <a:spLocks noGrp="1"/>
          </p:cNvSpPr>
          <p:nvPr>
            <p:ph type="body" idx="1"/>
          </p:nvPr>
        </p:nvSpPr>
        <p:spPr>
          <a:xfrm>
            <a:off x="0" y="3429000"/>
            <a:ext cx="6096000" cy="3429000"/>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2800"/>
              <a:buFont typeface="Calibri"/>
              <a:buNone/>
              <a:defRPr/>
            </a:lvl1pPr>
            <a:lvl2pPr marL="914400" lvl="1" indent="-342900" algn="l">
              <a:lnSpc>
                <a:spcPct val="90000"/>
              </a:lnSpc>
              <a:spcBef>
                <a:spcPts val="500"/>
              </a:spcBef>
              <a:spcAft>
                <a:spcPts val="0"/>
              </a:spcAft>
              <a:buClr>
                <a:schemeClr val="dk1"/>
              </a:buClr>
              <a:buSzPts val="1800"/>
              <a:buChar char="•"/>
              <a:defRPr/>
            </a:lvl2pPr>
            <a:lvl3pPr marL="1371600" lvl="2" indent="-228600" algn="l">
              <a:lnSpc>
                <a:spcPct val="90000"/>
              </a:lnSpc>
              <a:spcBef>
                <a:spcPts val="500"/>
              </a:spcBef>
              <a:spcAft>
                <a:spcPts val="0"/>
              </a:spcAft>
              <a:buClr>
                <a:schemeClr val="dk1"/>
              </a:buClr>
              <a:buSzPts val="2000"/>
              <a:buFont typeface="Calibri"/>
              <a:buNone/>
              <a:defRPr/>
            </a:lvl3pPr>
            <a:lvl4pPr marL="1828800" lvl="3" indent="-228600" algn="l">
              <a:lnSpc>
                <a:spcPct val="90000"/>
              </a:lnSpc>
              <a:spcBef>
                <a:spcPts val="500"/>
              </a:spcBef>
              <a:spcAft>
                <a:spcPts val="0"/>
              </a:spcAft>
              <a:buClr>
                <a:schemeClr val="dk1"/>
              </a:buClr>
              <a:buSzPts val="1800"/>
              <a:buFont typeface="Calibri"/>
              <a:buNone/>
              <a:defRPr/>
            </a:lvl4pPr>
            <a:lvl5pPr marL="2286000" lvl="4" indent="-228600" algn="l">
              <a:lnSpc>
                <a:spcPct val="90000"/>
              </a:lnSpc>
              <a:spcBef>
                <a:spcPts val="500"/>
              </a:spcBef>
              <a:spcAft>
                <a:spcPts val="0"/>
              </a:spcAft>
              <a:buClr>
                <a:schemeClr val="dk1"/>
              </a:buClr>
              <a:buSzPts val="1800"/>
              <a:buFont typeface="Calibri"/>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02" name="Google Shape;302;p67"/>
          <p:cNvSpPr txBox="1">
            <a:spLocks noGrp="1"/>
          </p:cNvSpPr>
          <p:nvPr>
            <p:ph type="body" idx="4"/>
          </p:nvPr>
        </p:nvSpPr>
        <p:spPr>
          <a:xfrm>
            <a:off x="6096000" y="3429000"/>
            <a:ext cx="6096000" cy="3429000"/>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2800"/>
              <a:buFont typeface="Calibri"/>
              <a:buNone/>
              <a:defRPr/>
            </a:lvl1pPr>
            <a:lvl2pPr marL="914400" lvl="1" indent="-342900" algn="l">
              <a:lnSpc>
                <a:spcPct val="90000"/>
              </a:lnSpc>
              <a:spcBef>
                <a:spcPts val="500"/>
              </a:spcBef>
              <a:spcAft>
                <a:spcPts val="0"/>
              </a:spcAft>
              <a:buClr>
                <a:schemeClr val="dk1"/>
              </a:buClr>
              <a:buSzPts val="1800"/>
              <a:buChar char="•"/>
              <a:defRPr/>
            </a:lvl2pPr>
            <a:lvl3pPr marL="1371600" lvl="2" indent="-228600" algn="l">
              <a:lnSpc>
                <a:spcPct val="90000"/>
              </a:lnSpc>
              <a:spcBef>
                <a:spcPts val="500"/>
              </a:spcBef>
              <a:spcAft>
                <a:spcPts val="0"/>
              </a:spcAft>
              <a:buClr>
                <a:schemeClr val="dk1"/>
              </a:buClr>
              <a:buSzPts val="2000"/>
              <a:buFont typeface="Calibri"/>
              <a:buNone/>
              <a:defRPr/>
            </a:lvl3pPr>
            <a:lvl4pPr marL="1828800" lvl="3" indent="-228600" algn="l">
              <a:lnSpc>
                <a:spcPct val="90000"/>
              </a:lnSpc>
              <a:spcBef>
                <a:spcPts val="500"/>
              </a:spcBef>
              <a:spcAft>
                <a:spcPts val="0"/>
              </a:spcAft>
              <a:buClr>
                <a:schemeClr val="dk1"/>
              </a:buClr>
              <a:buSzPts val="1800"/>
              <a:buFont typeface="Calibri"/>
              <a:buNone/>
              <a:defRPr/>
            </a:lvl4pPr>
            <a:lvl5pPr marL="2286000" lvl="4" indent="-228600" algn="l">
              <a:lnSpc>
                <a:spcPct val="90000"/>
              </a:lnSpc>
              <a:spcBef>
                <a:spcPts val="500"/>
              </a:spcBef>
              <a:spcAft>
                <a:spcPts val="0"/>
              </a:spcAft>
              <a:buClr>
                <a:schemeClr val="dk1"/>
              </a:buClr>
              <a:buSzPts val="1800"/>
              <a:buFont typeface="Calibri"/>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1492003893"/>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6_Custom Layout">
  <p:cSld name="6_Custom Layout">
    <p:spTree>
      <p:nvGrpSpPr>
        <p:cNvPr id="1" name="Shape 303"/>
        <p:cNvGrpSpPr/>
        <p:nvPr/>
      </p:nvGrpSpPr>
      <p:grpSpPr>
        <a:xfrm>
          <a:off x="0" y="0"/>
          <a:ext cx="0" cy="0"/>
          <a:chOff x="0" y="0"/>
          <a:chExt cx="0" cy="0"/>
        </a:xfrm>
      </p:grpSpPr>
      <p:sp>
        <p:nvSpPr>
          <p:cNvPr id="304" name="Google Shape;304;p68"/>
          <p:cNvSpPr>
            <a:spLocks noGrp="1"/>
          </p:cNvSpPr>
          <p:nvPr>
            <p:ph type="pic" idx="2"/>
          </p:nvPr>
        </p:nvSpPr>
        <p:spPr>
          <a:xfrm>
            <a:off x="1344000" y="2277000"/>
            <a:ext cx="3383987" cy="3383987"/>
          </a:xfrm>
          <a:prstGeom prst="flowChartConnector">
            <a:avLst/>
          </a:prstGeom>
          <a:solidFill>
            <a:schemeClr val="lt1"/>
          </a:solid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05" name="Google Shape;305;p68"/>
          <p:cNvSpPr txBox="1">
            <a:spLocks noGrp="1"/>
          </p:cNvSpPr>
          <p:nvPr>
            <p:ph type="body" idx="1"/>
          </p:nvPr>
        </p:nvSpPr>
        <p:spPr>
          <a:xfrm>
            <a:off x="840000" y="765000"/>
            <a:ext cx="4464000" cy="1080000"/>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lt1"/>
              </a:buClr>
              <a:buSzPts val="4000"/>
              <a:buFont typeface="Calibri"/>
              <a:buNone/>
              <a:defRPr sz="4000">
                <a:solidFill>
                  <a:schemeClr val="lt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06" name="Google Shape;306;p68"/>
          <p:cNvSpPr txBox="1">
            <a:spLocks noGrp="1"/>
          </p:cNvSpPr>
          <p:nvPr>
            <p:ph type="body" idx="3"/>
          </p:nvPr>
        </p:nvSpPr>
        <p:spPr>
          <a:xfrm>
            <a:off x="5808000" y="2398875"/>
            <a:ext cx="5616575" cy="454125"/>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lt1"/>
              </a:buClr>
              <a:buSzPts val="2800"/>
              <a:buFont typeface="Calibri"/>
              <a:buNone/>
              <a:defRPr>
                <a:solidFill>
                  <a:schemeClr val="lt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07" name="Google Shape;307;p68"/>
          <p:cNvSpPr txBox="1">
            <a:spLocks noGrp="1"/>
          </p:cNvSpPr>
          <p:nvPr>
            <p:ph type="body" idx="4"/>
          </p:nvPr>
        </p:nvSpPr>
        <p:spPr>
          <a:xfrm>
            <a:off x="5808000" y="2896425"/>
            <a:ext cx="5616575" cy="720000"/>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lt1"/>
              </a:buClr>
              <a:buSzPts val="1400"/>
              <a:buFont typeface="Calibri"/>
              <a:buNone/>
              <a:defRPr sz="1400">
                <a:solidFill>
                  <a:schemeClr val="lt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08" name="Google Shape;308;p68"/>
          <p:cNvSpPr txBox="1">
            <a:spLocks noGrp="1"/>
          </p:cNvSpPr>
          <p:nvPr>
            <p:ph type="body" idx="5"/>
          </p:nvPr>
        </p:nvSpPr>
        <p:spPr>
          <a:xfrm>
            <a:off x="1488000" y="5942837"/>
            <a:ext cx="3383987" cy="300300"/>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000"/>
              </a:spcBef>
              <a:spcAft>
                <a:spcPts val="0"/>
              </a:spcAft>
              <a:buClr>
                <a:schemeClr val="lt1"/>
              </a:buClr>
              <a:buSzPts val="1400"/>
              <a:buFont typeface="Calibri"/>
              <a:buNone/>
              <a:defRPr sz="1400">
                <a:solidFill>
                  <a:schemeClr val="lt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09" name="Google Shape;309;p68"/>
          <p:cNvSpPr txBox="1">
            <a:spLocks noGrp="1"/>
          </p:cNvSpPr>
          <p:nvPr>
            <p:ph type="body" idx="6"/>
          </p:nvPr>
        </p:nvSpPr>
        <p:spPr>
          <a:xfrm>
            <a:off x="5808000" y="3939450"/>
            <a:ext cx="5616575" cy="454125"/>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lt1"/>
              </a:buClr>
              <a:buSzPts val="2800"/>
              <a:buFont typeface="Calibri"/>
              <a:buNone/>
              <a:defRPr>
                <a:solidFill>
                  <a:schemeClr val="lt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10" name="Google Shape;310;p68"/>
          <p:cNvSpPr txBox="1">
            <a:spLocks noGrp="1"/>
          </p:cNvSpPr>
          <p:nvPr>
            <p:ph type="body" idx="7"/>
          </p:nvPr>
        </p:nvSpPr>
        <p:spPr>
          <a:xfrm>
            <a:off x="5808000" y="4437000"/>
            <a:ext cx="5616575" cy="720000"/>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lt1"/>
              </a:buClr>
              <a:buSzPts val="1400"/>
              <a:buFont typeface="Calibri"/>
              <a:buNone/>
              <a:defRPr sz="1400">
                <a:solidFill>
                  <a:schemeClr val="lt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3366774850"/>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7_Custom Layout">
  <p:cSld name="7_Custom Layout">
    <p:spTree>
      <p:nvGrpSpPr>
        <p:cNvPr id="1" name="Shape 311"/>
        <p:cNvGrpSpPr/>
        <p:nvPr/>
      </p:nvGrpSpPr>
      <p:grpSpPr>
        <a:xfrm>
          <a:off x="0" y="0"/>
          <a:ext cx="0" cy="0"/>
          <a:chOff x="0" y="0"/>
          <a:chExt cx="0" cy="0"/>
        </a:xfrm>
      </p:grpSpPr>
      <p:sp>
        <p:nvSpPr>
          <p:cNvPr id="312" name="Google Shape;312;p69"/>
          <p:cNvSpPr>
            <a:spLocks noGrp="1"/>
          </p:cNvSpPr>
          <p:nvPr>
            <p:ph type="pic" idx="2"/>
          </p:nvPr>
        </p:nvSpPr>
        <p:spPr>
          <a:xfrm>
            <a:off x="622911" y="879186"/>
            <a:ext cx="5099632" cy="5099628"/>
          </a:xfrm>
          <a:prstGeom prst="flowChartConnector">
            <a:avLst/>
          </a:prstGeom>
          <a:solidFill>
            <a:schemeClr val="lt1"/>
          </a:solid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13" name="Google Shape;313;p69"/>
          <p:cNvSpPr txBox="1">
            <a:spLocks noGrp="1"/>
          </p:cNvSpPr>
          <p:nvPr>
            <p:ph type="body" idx="1"/>
          </p:nvPr>
        </p:nvSpPr>
        <p:spPr>
          <a:xfrm>
            <a:off x="5996591" y="1911838"/>
            <a:ext cx="6195409" cy="1250603"/>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lt1"/>
              </a:buClr>
              <a:buSzPts val="4000"/>
              <a:buFont typeface="Calibri"/>
              <a:buNone/>
              <a:defRPr sz="4000">
                <a:solidFill>
                  <a:schemeClr val="lt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14" name="Google Shape;314;p69"/>
          <p:cNvSpPr txBox="1">
            <a:spLocks noGrp="1"/>
          </p:cNvSpPr>
          <p:nvPr>
            <p:ph type="body" idx="3"/>
          </p:nvPr>
        </p:nvSpPr>
        <p:spPr>
          <a:xfrm>
            <a:off x="6207095" y="3989894"/>
            <a:ext cx="5616575" cy="454125"/>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lt1"/>
              </a:buClr>
              <a:buSzPts val="2800"/>
              <a:buFont typeface="Calibri"/>
              <a:buNone/>
              <a:defRPr>
                <a:solidFill>
                  <a:schemeClr val="lt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1344167879"/>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13_Custom Layout">
  <p:cSld name="13_Custom Layout">
    <p:spTree>
      <p:nvGrpSpPr>
        <p:cNvPr id="1" name="Shape 315"/>
        <p:cNvGrpSpPr/>
        <p:nvPr/>
      </p:nvGrpSpPr>
      <p:grpSpPr>
        <a:xfrm>
          <a:off x="0" y="0"/>
          <a:ext cx="0" cy="0"/>
          <a:chOff x="0" y="0"/>
          <a:chExt cx="0" cy="0"/>
        </a:xfrm>
      </p:grpSpPr>
      <p:sp>
        <p:nvSpPr>
          <p:cNvPr id="316" name="Google Shape;316;p70"/>
          <p:cNvSpPr>
            <a:spLocks noGrp="1"/>
          </p:cNvSpPr>
          <p:nvPr>
            <p:ph type="pic" idx="2"/>
          </p:nvPr>
        </p:nvSpPr>
        <p:spPr>
          <a:xfrm>
            <a:off x="-2251105" y="-1360991"/>
            <a:ext cx="8458200" cy="8458194"/>
          </a:xfrm>
          <a:prstGeom prst="flowChartConnector">
            <a:avLst/>
          </a:prstGeom>
          <a:solidFill>
            <a:schemeClr val="lt1"/>
          </a:solid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17" name="Google Shape;317;p70"/>
          <p:cNvSpPr txBox="1">
            <a:spLocks noGrp="1"/>
          </p:cNvSpPr>
          <p:nvPr>
            <p:ph type="body" idx="1"/>
          </p:nvPr>
        </p:nvSpPr>
        <p:spPr>
          <a:xfrm>
            <a:off x="5996591" y="1911838"/>
            <a:ext cx="6195409" cy="1250603"/>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lt1"/>
              </a:buClr>
              <a:buSzPts val="4000"/>
              <a:buFont typeface="Calibri"/>
              <a:buNone/>
              <a:defRPr sz="4000">
                <a:solidFill>
                  <a:schemeClr val="lt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18" name="Google Shape;318;p70"/>
          <p:cNvSpPr txBox="1">
            <a:spLocks noGrp="1"/>
          </p:cNvSpPr>
          <p:nvPr>
            <p:ph type="body" idx="3"/>
          </p:nvPr>
        </p:nvSpPr>
        <p:spPr>
          <a:xfrm>
            <a:off x="6207095" y="3989894"/>
            <a:ext cx="5616575" cy="454125"/>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lt1"/>
              </a:buClr>
              <a:buSzPts val="2800"/>
              <a:buFont typeface="Calibri"/>
              <a:buNone/>
              <a:defRPr>
                <a:solidFill>
                  <a:schemeClr val="lt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67286635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11_Custom Layout">
  <p:cSld name="11_Custom Layout">
    <p:spTree>
      <p:nvGrpSpPr>
        <p:cNvPr id="1" name="Shape 319"/>
        <p:cNvGrpSpPr/>
        <p:nvPr/>
      </p:nvGrpSpPr>
      <p:grpSpPr>
        <a:xfrm>
          <a:off x="0" y="0"/>
          <a:ext cx="0" cy="0"/>
          <a:chOff x="0" y="0"/>
          <a:chExt cx="0" cy="0"/>
        </a:xfrm>
      </p:grpSpPr>
      <p:sp>
        <p:nvSpPr>
          <p:cNvPr id="320" name="Google Shape;320;p71"/>
          <p:cNvSpPr>
            <a:spLocks noGrp="1"/>
          </p:cNvSpPr>
          <p:nvPr>
            <p:ph type="pic" idx="2"/>
          </p:nvPr>
        </p:nvSpPr>
        <p:spPr>
          <a:xfrm>
            <a:off x="4005129" y="671558"/>
            <a:ext cx="4181742" cy="4181740"/>
          </a:xfrm>
          <a:prstGeom prst="flowChartConnector">
            <a:avLst/>
          </a:prstGeom>
          <a:solidFill>
            <a:schemeClr val="lt1"/>
          </a:solid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21" name="Google Shape;321;p71"/>
          <p:cNvSpPr txBox="1">
            <a:spLocks noGrp="1"/>
          </p:cNvSpPr>
          <p:nvPr>
            <p:ph type="body" idx="1"/>
          </p:nvPr>
        </p:nvSpPr>
        <p:spPr>
          <a:xfrm>
            <a:off x="3602488" y="5165409"/>
            <a:ext cx="6195409" cy="1250603"/>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lt1"/>
              </a:buClr>
              <a:buSzPts val="4000"/>
              <a:buFont typeface="Calibri"/>
              <a:buNone/>
              <a:defRPr sz="4000">
                <a:solidFill>
                  <a:schemeClr val="lt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22" name="Google Shape;322;p71"/>
          <p:cNvSpPr txBox="1">
            <a:spLocks noGrp="1"/>
          </p:cNvSpPr>
          <p:nvPr>
            <p:ph type="body" idx="3"/>
          </p:nvPr>
        </p:nvSpPr>
        <p:spPr>
          <a:xfrm>
            <a:off x="3678261" y="6036291"/>
            <a:ext cx="5616575" cy="454125"/>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lt1"/>
              </a:buClr>
              <a:buSzPts val="2800"/>
              <a:buFont typeface="Calibri"/>
              <a:buNone/>
              <a:defRPr>
                <a:solidFill>
                  <a:schemeClr val="lt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36425015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5.xml"/><Relationship Id="rId18" Type="http://schemas.openxmlformats.org/officeDocument/2006/relationships/slideLayout" Target="../slideLayouts/slideLayout30.xml"/><Relationship Id="rId26" Type="http://schemas.openxmlformats.org/officeDocument/2006/relationships/slideLayout" Target="../slideLayouts/slideLayout38.xml"/><Relationship Id="rId39" Type="http://schemas.openxmlformats.org/officeDocument/2006/relationships/theme" Target="../theme/theme2.xml"/><Relationship Id="rId21" Type="http://schemas.openxmlformats.org/officeDocument/2006/relationships/slideLayout" Target="../slideLayouts/slideLayout33.xml"/><Relationship Id="rId34" Type="http://schemas.openxmlformats.org/officeDocument/2006/relationships/slideLayout" Target="../slideLayouts/slideLayout46.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slideLayout" Target="../slideLayouts/slideLayout29.xml"/><Relationship Id="rId25" Type="http://schemas.openxmlformats.org/officeDocument/2006/relationships/slideLayout" Target="../slideLayouts/slideLayout37.xml"/><Relationship Id="rId33" Type="http://schemas.openxmlformats.org/officeDocument/2006/relationships/slideLayout" Target="../slideLayouts/slideLayout45.xml"/><Relationship Id="rId38" Type="http://schemas.openxmlformats.org/officeDocument/2006/relationships/slideLayout" Target="../slideLayouts/slideLayout50.xml"/><Relationship Id="rId2" Type="http://schemas.openxmlformats.org/officeDocument/2006/relationships/slideLayout" Target="../slideLayouts/slideLayout14.xml"/><Relationship Id="rId16" Type="http://schemas.openxmlformats.org/officeDocument/2006/relationships/slideLayout" Target="../slideLayouts/slideLayout28.xml"/><Relationship Id="rId20" Type="http://schemas.openxmlformats.org/officeDocument/2006/relationships/slideLayout" Target="../slideLayouts/slideLayout32.xml"/><Relationship Id="rId29" Type="http://schemas.openxmlformats.org/officeDocument/2006/relationships/slideLayout" Target="../slideLayouts/slideLayout41.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24" Type="http://schemas.openxmlformats.org/officeDocument/2006/relationships/slideLayout" Target="../slideLayouts/slideLayout36.xml"/><Relationship Id="rId32" Type="http://schemas.openxmlformats.org/officeDocument/2006/relationships/slideLayout" Target="../slideLayouts/slideLayout44.xml"/><Relationship Id="rId37" Type="http://schemas.openxmlformats.org/officeDocument/2006/relationships/slideLayout" Target="../slideLayouts/slideLayout49.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23" Type="http://schemas.openxmlformats.org/officeDocument/2006/relationships/slideLayout" Target="../slideLayouts/slideLayout35.xml"/><Relationship Id="rId28" Type="http://schemas.openxmlformats.org/officeDocument/2006/relationships/slideLayout" Target="../slideLayouts/slideLayout40.xml"/><Relationship Id="rId36" Type="http://schemas.openxmlformats.org/officeDocument/2006/relationships/slideLayout" Target="../slideLayouts/slideLayout48.xml"/><Relationship Id="rId10" Type="http://schemas.openxmlformats.org/officeDocument/2006/relationships/slideLayout" Target="../slideLayouts/slideLayout22.xml"/><Relationship Id="rId19" Type="http://schemas.openxmlformats.org/officeDocument/2006/relationships/slideLayout" Target="../slideLayouts/slideLayout31.xml"/><Relationship Id="rId31" Type="http://schemas.openxmlformats.org/officeDocument/2006/relationships/slideLayout" Target="../slideLayouts/slideLayout43.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 Id="rId22" Type="http://schemas.openxmlformats.org/officeDocument/2006/relationships/slideLayout" Target="../slideLayouts/slideLayout34.xml"/><Relationship Id="rId27" Type="http://schemas.openxmlformats.org/officeDocument/2006/relationships/slideLayout" Target="../slideLayouts/slideLayout39.xml"/><Relationship Id="rId30" Type="http://schemas.openxmlformats.org/officeDocument/2006/relationships/slideLayout" Target="../slideLayouts/slideLayout42.xml"/><Relationship Id="rId35" Type="http://schemas.openxmlformats.org/officeDocument/2006/relationships/slideLayout" Target="../slideLayouts/slideLayout47.xml"/><Relationship Id="rId8" Type="http://schemas.openxmlformats.org/officeDocument/2006/relationships/slideLayout" Target="../slideLayouts/slideLayout20.xml"/><Relationship Id="rId3" Type="http://schemas.openxmlformats.org/officeDocument/2006/relationships/slideLayout" Target="../slideLayouts/slideLayout1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8.xml"/><Relationship Id="rId13" Type="http://schemas.openxmlformats.org/officeDocument/2006/relationships/slideLayout" Target="../slideLayouts/slideLayout63.xml"/><Relationship Id="rId3" Type="http://schemas.openxmlformats.org/officeDocument/2006/relationships/slideLayout" Target="../slideLayouts/slideLayout53.xml"/><Relationship Id="rId7" Type="http://schemas.openxmlformats.org/officeDocument/2006/relationships/slideLayout" Target="../slideLayouts/slideLayout57.xml"/><Relationship Id="rId12" Type="http://schemas.openxmlformats.org/officeDocument/2006/relationships/slideLayout" Target="../slideLayouts/slideLayout62.xml"/><Relationship Id="rId2" Type="http://schemas.openxmlformats.org/officeDocument/2006/relationships/slideLayout" Target="../slideLayouts/slideLayout52.xml"/><Relationship Id="rId1" Type="http://schemas.openxmlformats.org/officeDocument/2006/relationships/slideLayout" Target="../slideLayouts/slideLayout51.xml"/><Relationship Id="rId6" Type="http://schemas.openxmlformats.org/officeDocument/2006/relationships/slideLayout" Target="../slideLayouts/slideLayout56.xml"/><Relationship Id="rId11" Type="http://schemas.openxmlformats.org/officeDocument/2006/relationships/slideLayout" Target="../slideLayouts/slideLayout61.xml"/><Relationship Id="rId5" Type="http://schemas.openxmlformats.org/officeDocument/2006/relationships/slideLayout" Target="../slideLayouts/slideLayout55.xml"/><Relationship Id="rId10" Type="http://schemas.openxmlformats.org/officeDocument/2006/relationships/slideLayout" Target="../slideLayouts/slideLayout60.xml"/><Relationship Id="rId4" Type="http://schemas.openxmlformats.org/officeDocument/2006/relationships/slideLayout" Target="../slideLayouts/slideLayout54.xml"/><Relationship Id="rId9" Type="http://schemas.openxmlformats.org/officeDocument/2006/relationships/slideLayout" Target="../slideLayouts/slideLayout59.xml"/><Relationship Id="rId1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1.xml"/><Relationship Id="rId13" Type="http://schemas.openxmlformats.org/officeDocument/2006/relationships/slideLayout" Target="../slideLayouts/slideLayout76.xml"/><Relationship Id="rId18" Type="http://schemas.openxmlformats.org/officeDocument/2006/relationships/slideLayout" Target="../slideLayouts/slideLayout81.xml"/><Relationship Id="rId3" Type="http://schemas.openxmlformats.org/officeDocument/2006/relationships/slideLayout" Target="../slideLayouts/slideLayout66.xml"/><Relationship Id="rId7" Type="http://schemas.openxmlformats.org/officeDocument/2006/relationships/slideLayout" Target="../slideLayouts/slideLayout70.xml"/><Relationship Id="rId12" Type="http://schemas.openxmlformats.org/officeDocument/2006/relationships/slideLayout" Target="../slideLayouts/slideLayout75.xml"/><Relationship Id="rId17" Type="http://schemas.openxmlformats.org/officeDocument/2006/relationships/slideLayout" Target="../slideLayouts/slideLayout80.xml"/><Relationship Id="rId2" Type="http://schemas.openxmlformats.org/officeDocument/2006/relationships/slideLayout" Target="../slideLayouts/slideLayout65.xml"/><Relationship Id="rId16" Type="http://schemas.openxmlformats.org/officeDocument/2006/relationships/slideLayout" Target="../slideLayouts/slideLayout79.xml"/><Relationship Id="rId20" Type="http://schemas.openxmlformats.org/officeDocument/2006/relationships/theme" Target="../theme/theme4.xml"/><Relationship Id="rId1" Type="http://schemas.openxmlformats.org/officeDocument/2006/relationships/slideLayout" Target="../slideLayouts/slideLayout64.xml"/><Relationship Id="rId6" Type="http://schemas.openxmlformats.org/officeDocument/2006/relationships/slideLayout" Target="../slideLayouts/slideLayout69.xml"/><Relationship Id="rId11" Type="http://schemas.openxmlformats.org/officeDocument/2006/relationships/slideLayout" Target="../slideLayouts/slideLayout74.xml"/><Relationship Id="rId5" Type="http://schemas.openxmlformats.org/officeDocument/2006/relationships/slideLayout" Target="../slideLayouts/slideLayout68.xml"/><Relationship Id="rId15" Type="http://schemas.openxmlformats.org/officeDocument/2006/relationships/slideLayout" Target="../slideLayouts/slideLayout78.xml"/><Relationship Id="rId10" Type="http://schemas.openxmlformats.org/officeDocument/2006/relationships/slideLayout" Target="../slideLayouts/slideLayout73.xml"/><Relationship Id="rId19" Type="http://schemas.openxmlformats.org/officeDocument/2006/relationships/slideLayout" Target="../slideLayouts/slideLayout82.xml"/><Relationship Id="rId4" Type="http://schemas.openxmlformats.org/officeDocument/2006/relationships/slideLayout" Target="../slideLayouts/slideLayout67.xml"/><Relationship Id="rId9" Type="http://schemas.openxmlformats.org/officeDocument/2006/relationships/slideLayout" Target="../slideLayouts/slideLayout72.xml"/><Relationship Id="rId14" Type="http://schemas.openxmlformats.org/officeDocument/2006/relationships/slideLayout" Target="../slideLayouts/slideLayout77.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90.xml"/><Relationship Id="rId13" Type="http://schemas.openxmlformats.org/officeDocument/2006/relationships/slideLayout" Target="../slideLayouts/slideLayout95.xml"/><Relationship Id="rId18" Type="http://schemas.openxmlformats.org/officeDocument/2006/relationships/slideLayout" Target="../slideLayouts/slideLayout100.xml"/><Relationship Id="rId3" Type="http://schemas.openxmlformats.org/officeDocument/2006/relationships/slideLayout" Target="../slideLayouts/slideLayout85.xml"/><Relationship Id="rId21" Type="http://schemas.openxmlformats.org/officeDocument/2006/relationships/slideLayout" Target="../slideLayouts/slideLayout103.xml"/><Relationship Id="rId7" Type="http://schemas.openxmlformats.org/officeDocument/2006/relationships/slideLayout" Target="../slideLayouts/slideLayout89.xml"/><Relationship Id="rId12" Type="http://schemas.openxmlformats.org/officeDocument/2006/relationships/slideLayout" Target="../slideLayouts/slideLayout94.xml"/><Relationship Id="rId17" Type="http://schemas.openxmlformats.org/officeDocument/2006/relationships/slideLayout" Target="../slideLayouts/slideLayout99.xml"/><Relationship Id="rId2" Type="http://schemas.openxmlformats.org/officeDocument/2006/relationships/slideLayout" Target="../slideLayouts/slideLayout84.xml"/><Relationship Id="rId16" Type="http://schemas.openxmlformats.org/officeDocument/2006/relationships/slideLayout" Target="../slideLayouts/slideLayout98.xml"/><Relationship Id="rId20" Type="http://schemas.openxmlformats.org/officeDocument/2006/relationships/slideLayout" Target="../slideLayouts/slideLayout102.xml"/><Relationship Id="rId1" Type="http://schemas.openxmlformats.org/officeDocument/2006/relationships/slideLayout" Target="../slideLayouts/slideLayout83.xml"/><Relationship Id="rId6" Type="http://schemas.openxmlformats.org/officeDocument/2006/relationships/slideLayout" Target="../slideLayouts/slideLayout88.xml"/><Relationship Id="rId11" Type="http://schemas.openxmlformats.org/officeDocument/2006/relationships/slideLayout" Target="../slideLayouts/slideLayout93.xml"/><Relationship Id="rId24" Type="http://schemas.openxmlformats.org/officeDocument/2006/relationships/theme" Target="../theme/theme5.xml"/><Relationship Id="rId5" Type="http://schemas.openxmlformats.org/officeDocument/2006/relationships/slideLayout" Target="../slideLayouts/slideLayout87.xml"/><Relationship Id="rId15" Type="http://schemas.openxmlformats.org/officeDocument/2006/relationships/slideLayout" Target="../slideLayouts/slideLayout97.xml"/><Relationship Id="rId23" Type="http://schemas.openxmlformats.org/officeDocument/2006/relationships/slideLayout" Target="../slideLayouts/slideLayout105.xml"/><Relationship Id="rId10" Type="http://schemas.openxmlformats.org/officeDocument/2006/relationships/slideLayout" Target="../slideLayouts/slideLayout92.xml"/><Relationship Id="rId19" Type="http://schemas.openxmlformats.org/officeDocument/2006/relationships/slideLayout" Target="../slideLayouts/slideLayout101.xml"/><Relationship Id="rId4" Type="http://schemas.openxmlformats.org/officeDocument/2006/relationships/slideLayout" Target="../slideLayouts/slideLayout86.xml"/><Relationship Id="rId9" Type="http://schemas.openxmlformats.org/officeDocument/2006/relationships/slideLayout" Target="../slideLayouts/slideLayout91.xml"/><Relationship Id="rId14" Type="http://schemas.openxmlformats.org/officeDocument/2006/relationships/slideLayout" Target="../slideLayouts/slideLayout96.xml"/><Relationship Id="rId22" Type="http://schemas.openxmlformats.org/officeDocument/2006/relationships/slideLayout" Target="../slideLayouts/slideLayout104.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13.xml"/><Relationship Id="rId13" Type="http://schemas.openxmlformats.org/officeDocument/2006/relationships/slideLayout" Target="../slideLayouts/slideLayout118.xml"/><Relationship Id="rId3" Type="http://schemas.openxmlformats.org/officeDocument/2006/relationships/slideLayout" Target="../slideLayouts/slideLayout108.xml"/><Relationship Id="rId7" Type="http://schemas.openxmlformats.org/officeDocument/2006/relationships/slideLayout" Target="../slideLayouts/slideLayout112.xml"/><Relationship Id="rId12" Type="http://schemas.openxmlformats.org/officeDocument/2006/relationships/slideLayout" Target="../slideLayouts/slideLayout117.xml"/><Relationship Id="rId17" Type="http://schemas.openxmlformats.org/officeDocument/2006/relationships/theme" Target="../theme/theme6.xml"/><Relationship Id="rId2" Type="http://schemas.openxmlformats.org/officeDocument/2006/relationships/slideLayout" Target="../slideLayouts/slideLayout107.xml"/><Relationship Id="rId16" Type="http://schemas.openxmlformats.org/officeDocument/2006/relationships/slideLayout" Target="../slideLayouts/slideLayout121.xml"/><Relationship Id="rId1" Type="http://schemas.openxmlformats.org/officeDocument/2006/relationships/slideLayout" Target="../slideLayouts/slideLayout106.xml"/><Relationship Id="rId6" Type="http://schemas.openxmlformats.org/officeDocument/2006/relationships/slideLayout" Target="../slideLayouts/slideLayout111.xml"/><Relationship Id="rId11" Type="http://schemas.openxmlformats.org/officeDocument/2006/relationships/slideLayout" Target="../slideLayouts/slideLayout116.xml"/><Relationship Id="rId5" Type="http://schemas.openxmlformats.org/officeDocument/2006/relationships/slideLayout" Target="../slideLayouts/slideLayout110.xml"/><Relationship Id="rId15" Type="http://schemas.openxmlformats.org/officeDocument/2006/relationships/slideLayout" Target="../slideLayouts/slideLayout120.xml"/><Relationship Id="rId10" Type="http://schemas.openxmlformats.org/officeDocument/2006/relationships/slideLayout" Target="../slideLayouts/slideLayout115.xml"/><Relationship Id="rId4" Type="http://schemas.openxmlformats.org/officeDocument/2006/relationships/slideLayout" Target="../slideLayouts/slideLayout109.xml"/><Relationship Id="rId9" Type="http://schemas.openxmlformats.org/officeDocument/2006/relationships/slideLayout" Target="../slideLayouts/slideLayout114.xml"/><Relationship Id="rId14" Type="http://schemas.openxmlformats.org/officeDocument/2006/relationships/slideLayout" Target="../slideLayouts/slideLayout119.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29.xml"/><Relationship Id="rId13" Type="http://schemas.openxmlformats.org/officeDocument/2006/relationships/slideLayout" Target="../slideLayouts/slideLayout134.xml"/><Relationship Id="rId18" Type="http://schemas.openxmlformats.org/officeDocument/2006/relationships/slideLayout" Target="../slideLayouts/slideLayout139.xml"/><Relationship Id="rId3" Type="http://schemas.openxmlformats.org/officeDocument/2006/relationships/slideLayout" Target="../slideLayouts/slideLayout124.xml"/><Relationship Id="rId21" Type="http://schemas.openxmlformats.org/officeDocument/2006/relationships/slideLayout" Target="../slideLayouts/slideLayout142.xml"/><Relationship Id="rId7" Type="http://schemas.openxmlformats.org/officeDocument/2006/relationships/slideLayout" Target="../slideLayouts/slideLayout128.xml"/><Relationship Id="rId12" Type="http://schemas.openxmlformats.org/officeDocument/2006/relationships/slideLayout" Target="../slideLayouts/slideLayout133.xml"/><Relationship Id="rId17" Type="http://schemas.openxmlformats.org/officeDocument/2006/relationships/slideLayout" Target="../slideLayouts/slideLayout138.xml"/><Relationship Id="rId2" Type="http://schemas.openxmlformats.org/officeDocument/2006/relationships/slideLayout" Target="../slideLayouts/slideLayout123.xml"/><Relationship Id="rId16" Type="http://schemas.openxmlformats.org/officeDocument/2006/relationships/slideLayout" Target="../slideLayouts/slideLayout137.xml"/><Relationship Id="rId20" Type="http://schemas.openxmlformats.org/officeDocument/2006/relationships/slideLayout" Target="../slideLayouts/slideLayout141.xml"/><Relationship Id="rId1" Type="http://schemas.openxmlformats.org/officeDocument/2006/relationships/slideLayout" Target="../slideLayouts/slideLayout122.xml"/><Relationship Id="rId6" Type="http://schemas.openxmlformats.org/officeDocument/2006/relationships/slideLayout" Target="../slideLayouts/slideLayout127.xml"/><Relationship Id="rId11" Type="http://schemas.openxmlformats.org/officeDocument/2006/relationships/slideLayout" Target="../slideLayouts/slideLayout132.xml"/><Relationship Id="rId5" Type="http://schemas.openxmlformats.org/officeDocument/2006/relationships/slideLayout" Target="../slideLayouts/slideLayout126.xml"/><Relationship Id="rId15" Type="http://schemas.openxmlformats.org/officeDocument/2006/relationships/slideLayout" Target="../slideLayouts/slideLayout136.xml"/><Relationship Id="rId10" Type="http://schemas.openxmlformats.org/officeDocument/2006/relationships/slideLayout" Target="../slideLayouts/slideLayout131.xml"/><Relationship Id="rId19" Type="http://schemas.openxmlformats.org/officeDocument/2006/relationships/slideLayout" Target="../slideLayouts/slideLayout140.xml"/><Relationship Id="rId4" Type="http://schemas.openxmlformats.org/officeDocument/2006/relationships/slideLayout" Target="../slideLayouts/slideLayout125.xml"/><Relationship Id="rId9" Type="http://schemas.openxmlformats.org/officeDocument/2006/relationships/slideLayout" Target="../slideLayouts/slideLayout130.xml"/><Relationship Id="rId14" Type="http://schemas.openxmlformats.org/officeDocument/2006/relationships/slideLayout" Target="../slideLayouts/slideLayout135.xml"/><Relationship Id="rId22" Type="http://schemas.openxmlformats.org/officeDocument/2006/relationships/theme" Target="../theme/theme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880272187"/>
      </p:ext>
    </p:extLst>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86"/>
        <p:cNvGrpSpPr/>
        <p:nvPr/>
      </p:nvGrpSpPr>
      <p:grpSpPr>
        <a:xfrm>
          <a:off x="0" y="0"/>
          <a:ext cx="0" cy="0"/>
          <a:chOff x="0" y="0"/>
          <a:chExt cx="0" cy="0"/>
        </a:xfrm>
      </p:grpSpPr>
      <p:sp>
        <p:nvSpPr>
          <p:cNvPr id="87" name="Google Shape;87;p1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8" name="Google Shape;88;p1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9" name="Google Shape;89;p1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0" name="Google Shape;90;p1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1" name="Google Shape;91;p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4077546444"/>
      </p:ext>
    </p:extLst>
  </p:cSld>
  <p:clrMap bg1="lt1" tx1="dk1" bg2="dk2" tx2="lt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 id="2147483687" r:id="rId14"/>
    <p:sldLayoutId id="2147483688" r:id="rId15"/>
    <p:sldLayoutId id="2147483689" r:id="rId16"/>
    <p:sldLayoutId id="2147483690" r:id="rId17"/>
    <p:sldLayoutId id="2147483691" r:id="rId18"/>
    <p:sldLayoutId id="2147483692" r:id="rId19"/>
    <p:sldLayoutId id="2147483693" r:id="rId20"/>
    <p:sldLayoutId id="2147483694" r:id="rId21"/>
    <p:sldLayoutId id="2147483695" r:id="rId22"/>
    <p:sldLayoutId id="2147483696" r:id="rId23"/>
    <p:sldLayoutId id="2147483697" r:id="rId24"/>
    <p:sldLayoutId id="2147483698" r:id="rId25"/>
    <p:sldLayoutId id="2147483699" r:id="rId26"/>
    <p:sldLayoutId id="2147483700" r:id="rId27"/>
    <p:sldLayoutId id="2147483701" r:id="rId28"/>
    <p:sldLayoutId id="2147483702" r:id="rId29"/>
    <p:sldLayoutId id="2147483703" r:id="rId30"/>
    <p:sldLayoutId id="2147483704" r:id="rId31"/>
    <p:sldLayoutId id="2147483705" r:id="rId32"/>
    <p:sldLayoutId id="2147483706" r:id="rId33"/>
    <p:sldLayoutId id="2147483707" r:id="rId34"/>
    <p:sldLayoutId id="2147483708" r:id="rId35"/>
    <p:sldLayoutId id="2147483709" r:id="rId36"/>
    <p:sldLayoutId id="2147483710" r:id="rId37"/>
    <p:sldLayoutId id="2147483711" r:id="rId3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Shape 694"/>
        <p:cNvGrpSpPr/>
        <p:nvPr/>
      </p:nvGrpSpPr>
      <p:grpSpPr>
        <a:xfrm>
          <a:off x="0" y="0"/>
          <a:ext cx="0" cy="0"/>
          <a:chOff x="0" y="0"/>
          <a:chExt cx="0" cy="0"/>
        </a:xfrm>
      </p:grpSpPr>
      <p:sp>
        <p:nvSpPr>
          <p:cNvPr id="695" name="Google Shape;695;p14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696" name="Google Shape;696;p149"/>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697" name="Google Shape;697;p14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698" name="Google Shape;698;p14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699" name="Google Shape;699;p14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3239823754"/>
      </p:ext>
    </p:extLst>
  </p:cSld>
  <p:clrMap bg1="lt1" tx1="dk1" bg2="dk2" tx2="lt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 id="2147483724" r:id="rId12"/>
    <p:sldLayoutId id="2147483725"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2E75B5"/>
        </a:solidFill>
        <a:effectLst/>
      </p:bgPr>
    </p:bg>
    <p:spTree>
      <p:nvGrpSpPr>
        <p:cNvPr id="1" name="Shape 339"/>
        <p:cNvGrpSpPr/>
        <p:nvPr/>
      </p:nvGrpSpPr>
      <p:grpSpPr>
        <a:xfrm>
          <a:off x="0" y="0"/>
          <a:ext cx="0" cy="0"/>
          <a:chOff x="0" y="0"/>
          <a:chExt cx="0" cy="0"/>
        </a:xfrm>
      </p:grpSpPr>
      <p:sp>
        <p:nvSpPr>
          <p:cNvPr id="340" name="Google Shape;340;p7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41" name="Google Shape;341;p78"/>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42" name="Google Shape;342;p7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43" name="Google Shape;343;p7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44" name="Google Shape;344;p7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3317668865"/>
      </p:ext>
    </p:extLst>
  </p:cSld>
  <p:clrMap bg1="lt1" tx1="dk1" bg2="dk2" tx2="lt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 id="2147483739" r:id="rId13"/>
    <p:sldLayoutId id="2147483740" r:id="rId14"/>
    <p:sldLayoutId id="2147483741" r:id="rId15"/>
    <p:sldLayoutId id="2147483742" r:id="rId16"/>
    <p:sldLayoutId id="2147483743" r:id="rId17"/>
    <p:sldLayoutId id="2147483744" r:id="rId18"/>
    <p:sldLayoutId id="2147483745" r:id="rId1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rgbClr val="171616"/>
        </a:solidFill>
        <a:effectLst/>
      </p:bgPr>
    </p:bg>
    <p:spTree>
      <p:nvGrpSpPr>
        <p:cNvPr id="1" name="Shape 218"/>
        <p:cNvGrpSpPr/>
        <p:nvPr/>
      </p:nvGrpSpPr>
      <p:grpSpPr>
        <a:xfrm>
          <a:off x="0" y="0"/>
          <a:ext cx="0" cy="0"/>
          <a:chOff x="0" y="0"/>
          <a:chExt cx="0" cy="0"/>
        </a:xfrm>
      </p:grpSpPr>
      <p:sp>
        <p:nvSpPr>
          <p:cNvPr id="219" name="Google Shape;219;p5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20" name="Google Shape;220;p5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21" name="Google Shape;221;p5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22" name="Google Shape;222;p5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23" name="Google Shape;223;p5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2880938290"/>
      </p:ext>
    </p:extLst>
  </p:cSld>
  <p:clrMap bg1="lt1" tx1="dk1" bg2="dk2" tx2="lt2" accent1="accent1" accent2="accent2" accent3="accent3" accent4="accent4" accent5="accent5" accent6="accent6" hlink="hlink" folHlink="folHlink"/>
  <p:sldLayoutIdLst>
    <p:sldLayoutId id="2147483747" r:id="rId1"/>
    <p:sldLayoutId id="2147483748" r:id="rId2"/>
    <p:sldLayoutId id="2147483749" r:id="rId3"/>
    <p:sldLayoutId id="2147483750" r:id="rId4"/>
    <p:sldLayoutId id="2147483751" r:id="rId5"/>
    <p:sldLayoutId id="2147483752" r:id="rId6"/>
    <p:sldLayoutId id="2147483753" r:id="rId7"/>
    <p:sldLayoutId id="2147483754" r:id="rId8"/>
    <p:sldLayoutId id="2147483755" r:id="rId9"/>
    <p:sldLayoutId id="2147483756" r:id="rId10"/>
    <p:sldLayoutId id="2147483757" r:id="rId11"/>
    <p:sldLayoutId id="2147483758" r:id="rId12"/>
    <p:sldLayoutId id="2147483759" r:id="rId13"/>
    <p:sldLayoutId id="2147483760" r:id="rId14"/>
    <p:sldLayoutId id="2147483761" r:id="rId15"/>
    <p:sldLayoutId id="2147483762" r:id="rId16"/>
    <p:sldLayoutId id="2147483763" r:id="rId17"/>
    <p:sldLayoutId id="2147483764" r:id="rId18"/>
    <p:sldLayoutId id="2147483765" r:id="rId19"/>
    <p:sldLayoutId id="2147483766" r:id="rId20"/>
    <p:sldLayoutId id="2147483767" r:id="rId21"/>
    <p:sldLayoutId id="2147483768" r:id="rId22"/>
    <p:sldLayoutId id="2147483769" r:id="rId2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Shape 593"/>
        <p:cNvGrpSpPr/>
        <p:nvPr/>
      </p:nvGrpSpPr>
      <p:grpSpPr>
        <a:xfrm>
          <a:off x="0" y="0"/>
          <a:ext cx="0" cy="0"/>
          <a:chOff x="0" y="0"/>
          <a:chExt cx="0" cy="0"/>
        </a:xfrm>
      </p:grpSpPr>
      <p:sp>
        <p:nvSpPr>
          <p:cNvPr id="594" name="Google Shape;594;p13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595" name="Google Shape;595;p132"/>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96" name="Google Shape;596;p13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97" name="Google Shape;597;p13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98" name="Google Shape;598;p13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1801805713"/>
      </p:ext>
    </p:extLst>
  </p:cSld>
  <p:clrMap bg1="lt1" tx1="dk1" bg2="dk2" tx2="lt2" accent1="accent1" accent2="accent2" accent3="accent3" accent4="accent4" accent5="accent5" accent6="accent6" hlink="hlink" folHlink="folHlink"/>
  <p:sldLayoutIdLst>
    <p:sldLayoutId id="2147483771" r:id="rId1"/>
    <p:sldLayoutId id="2147483772" r:id="rId2"/>
    <p:sldLayoutId id="2147483773" r:id="rId3"/>
    <p:sldLayoutId id="2147483774" r:id="rId4"/>
    <p:sldLayoutId id="2147483775" r:id="rId5"/>
    <p:sldLayoutId id="2147483776" r:id="rId6"/>
    <p:sldLayoutId id="2147483777" r:id="rId7"/>
    <p:sldLayoutId id="2147483778" r:id="rId8"/>
    <p:sldLayoutId id="2147483779" r:id="rId9"/>
    <p:sldLayoutId id="2147483780" r:id="rId10"/>
    <p:sldLayoutId id="2147483781" r:id="rId11"/>
    <p:sldLayoutId id="2147483782" r:id="rId12"/>
    <p:sldLayoutId id="2147483783" r:id="rId13"/>
    <p:sldLayoutId id="2147483784" r:id="rId14"/>
    <p:sldLayoutId id="2147483785" r:id="rId15"/>
    <p:sldLayoutId id="2147483786"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rgbClr val="2E75B5"/>
        </a:solidFill>
        <a:effectLst/>
      </p:bgPr>
    </p:bg>
    <p:spTree>
      <p:nvGrpSpPr>
        <p:cNvPr id="1" name="Shape 437"/>
        <p:cNvGrpSpPr/>
        <p:nvPr/>
      </p:nvGrpSpPr>
      <p:grpSpPr>
        <a:xfrm>
          <a:off x="0" y="0"/>
          <a:ext cx="0" cy="0"/>
          <a:chOff x="0" y="0"/>
          <a:chExt cx="0" cy="0"/>
        </a:xfrm>
      </p:grpSpPr>
      <p:sp>
        <p:nvSpPr>
          <p:cNvPr id="438" name="Google Shape;438;p9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439" name="Google Shape;439;p98"/>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40" name="Google Shape;440;p9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41" name="Google Shape;441;p9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42" name="Google Shape;442;p9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3272541714"/>
      </p:ext>
    </p:extLst>
  </p:cSld>
  <p:clrMap bg1="lt1" tx1="dk1" bg2="dk2" tx2="lt2" accent1="accent1" accent2="accent2" accent3="accent3" accent4="accent4" accent5="accent5" accent6="accent6" hlink="hlink" folHlink="folHlink"/>
  <p:sldLayoutIdLst>
    <p:sldLayoutId id="2147483788" r:id="rId1"/>
    <p:sldLayoutId id="2147483789" r:id="rId2"/>
    <p:sldLayoutId id="2147483790" r:id="rId3"/>
    <p:sldLayoutId id="2147483791" r:id="rId4"/>
    <p:sldLayoutId id="2147483792" r:id="rId5"/>
    <p:sldLayoutId id="2147483793" r:id="rId6"/>
    <p:sldLayoutId id="2147483794" r:id="rId7"/>
    <p:sldLayoutId id="2147483795" r:id="rId8"/>
    <p:sldLayoutId id="2147483796" r:id="rId9"/>
    <p:sldLayoutId id="2147483797" r:id="rId10"/>
    <p:sldLayoutId id="2147483798" r:id="rId11"/>
    <p:sldLayoutId id="2147483799" r:id="rId12"/>
    <p:sldLayoutId id="2147483800" r:id="rId13"/>
    <p:sldLayoutId id="2147483801" r:id="rId14"/>
    <p:sldLayoutId id="2147483802" r:id="rId15"/>
    <p:sldLayoutId id="2147483803" r:id="rId16"/>
    <p:sldLayoutId id="2147483804" r:id="rId17"/>
    <p:sldLayoutId id="2147483805" r:id="rId18"/>
    <p:sldLayoutId id="2147483806" r:id="rId19"/>
    <p:sldLayoutId id="2147483807" r:id="rId20"/>
    <p:sldLayoutId id="2147483808" r:id="rId2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83.xml"/><Relationship Id="rId5" Type="http://schemas.openxmlformats.org/officeDocument/2006/relationships/image" Target="../media/image17.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107.xml"/><Relationship Id="rId4" Type="http://schemas.openxmlformats.org/officeDocument/2006/relationships/image" Target="../media/image19.jp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64.xml"/><Relationship Id="rId6" Type="http://schemas.openxmlformats.org/officeDocument/2006/relationships/image" Target="../media/image7.png"/><Relationship Id="rId5" Type="http://schemas.openxmlformats.org/officeDocument/2006/relationships/image" Target="../media/image21.png"/><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122.xml"/><Relationship Id="rId5" Type="http://schemas.openxmlformats.org/officeDocument/2006/relationships/image" Target="../media/image24.png"/><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107.xml"/><Relationship Id="rId4" Type="http://schemas.openxmlformats.org/officeDocument/2006/relationships/image" Target="../media/image25.jpg"/></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107.xml"/><Relationship Id="rId6" Type="http://schemas.openxmlformats.org/officeDocument/2006/relationships/image" Target="../media/image28.jpeg"/><Relationship Id="rId5" Type="http://schemas.openxmlformats.org/officeDocument/2006/relationships/image" Target="../media/image27.jpg"/><Relationship Id="rId4" Type="http://schemas.openxmlformats.org/officeDocument/2006/relationships/image" Target="../media/image26.jpeg"/></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107.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107.xml"/><Relationship Id="rId4" Type="http://schemas.openxmlformats.org/officeDocument/2006/relationships/image" Target="../media/image29.gif"/></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107.xml"/><Relationship Id="rId4" Type="http://schemas.openxmlformats.org/officeDocument/2006/relationships/image" Target="../media/image30.gif"/></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107.xml"/><Relationship Id="rId4" Type="http://schemas.openxmlformats.org/officeDocument/2006/relationships/image" Target="../media/image31.gif"/></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8.gif"/><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107.xml"/><Relationship Id="rId5" Type="http://schemas.openxmlformats.org/officeDocument/2006/relationships/image" Target="../media/image33.png"/><Relationship Id="rId4" Type="http://schemas.openxmlformats.org/officeDocument/2006/relationships/image" Target="../media/image32.png"/></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107.xml"/><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2.xml"/><Relationship Id="rId1" Type="http://schemas.openxmlformats.org/officeDocument/2006/relationships/slideLayout" Target="../slideLayouts/slideLayout107.xml"/><Relationship Id="rId4" Type="http://schemas.openxmlformats.org/officeDocument/2006/relationships/image" Target="../media/image35.png"/></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3.xml"/><Relationship Id="rId1" Type="http://schemas.openxmlformats.org/officeDocument/2006/relationships/slideLayout" Target="../slideLayouts/slideLayout107.xml"/><Relationship Id="rId4" Type="http://schemas.openxmlformats.org/officeDocument/2006/relationships/image" Target="../media/image36.gif"/></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4.xml"/><Relationship Id="rId1" Type="http://schemas.openxmlformats.org/officeDocument/2006/relationships/slideLayout" Target="../slideLayouts/slideLayout107.xml"/><Relationship Id="rId4" Type="http://schemas.openxmlformats.org/officeDocument/2006/relationships/image" Target="../media/image37.png"/></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5.xml"/><Relationship Id="rId1" Type="http://schemas.openxmlformats.org/officeDocument/2006/relationships/slideLayout" Target="../slideLayouts/slideLayout107.xml"/><Relationship Id="rId4" Type="http://schemas.openxmlformats.org/officeDocument/2006/relationships/image" Target="../media/image38.jpeg"/></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6.xml"/><Relationship Id="rId1" Type="http://schemas.openxmlformats.org/officeDocument/2006/relationships/slideLayout" Target="../slideLayouts/slideLayout107.xml"/><Relationship Id="rId4" Type="http://schemas.openxmlformats.org/officeDocument/2006/relationships/image" Target="../media/image39.jpg"/></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7.xml"/><Relationship Id="rId1" Type="http://schemas.openxmlformats.org/officeDocument/2006/relationships/slideLayout" Target="../slideLayouts/slideLayout107.xml"/><Relationship Id="rId4" Type="http://schemas.openxmlformats.org/officeDocument/2006/relationships/image" Target="../media/image40.jpeg"/></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8.xml"/><Relationship Id="rId1" Type="http://schemas.openxmlformats.org/officeDocument/2006/relationships/slideLayout" Target="../slideLayouts/slideLayout107.xml"/><Relationship Id="rId4" Type="http://schemas.openxmlformats.org/officeDocument/2006/relationships/image" Target="../media/image41.gif"/></Relationships>
</file>

<file path=ppt/slides/_rels/slide29.xml.rels><?xml version="1.0" encoding="UTF-8" standalone="yes"?>
<Relationships xmlns="http://schemas.openxmlformats.org/package/2006/relationships"><Relationship Id="rId3" Type="http://schemas.openxmlformats.org/officeDocument/2006/relationships/image" Target="../media/image42.gif"/><Relationship Id="rId2" Type="http://schemas.openxmlformats.org/officeDocument/2006/relationships/notesSlide" Target="../notesSlides/notesSlide29.xml"/><Relationship Id="rId1" Type="http://schemas.openxmlformats.org/officeDocument/2006/relationships/slideLayout" Target="../slideLayouts/slideLayout64.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8.gif"/><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0.xml"/><Relationship Id="rId1" Type="http://schemas.openxmlformats.org/officeDocument/2006/relationships/slideLayout" Target="../slideLayouts/slideLayout85.xml"/><Relationship Id="rId5" Type="http://schemas.openxmlformats.org/officeDocument/2006/relationships/image" Target="../media/image44.png"/><Relationship Id="rId4" Type="http://schemas.openxmlformats.org/officeDocument/2006/relationships/image" Target="../media/image43.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3.xml"/><Relationship Id="rId5" Type="http://schemas.openxmlformats.org/officeDocument/2006/relationships/image" Target="../media/image9.gif"/><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51.xml"/><Relationship Id="rId4" Type="http://schemas.openxmlformats.org/officeDocument/2006/relationships/image" Target="../media/image12.gif"/></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6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4.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83.xml"/><Relationship Id="rId6" Type="http://schemas.openxmlformats.org/officeDocument/2006/relationships/image" Target="../media/image16.jpg"/><Relationship Id="rId5" Type="http://schemas.openxmlformats.org/officeDocument/2006/relationships/image" Target="../media/image1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56"/>
        <p:cNvGrpSpPr/>
        <p:nvPr/>
      </p:nvGrpSpPr>
      <p:grpSpPr>
        <a:xfrm>
          <a:off x="0" y="0"/>
          <a:ext cx="0" cy="0"/>
          <a:chOff x="0" y="0"/>
          <a:chExt cx="0" cy="0"/>
        </a:xfrm>
      </p:grpSpPr>
      <p:pic>
        <p:nvPicPr>
          <p:cNvPr id="957" name="Google Shape;957;p197" descr="A picture containing text, table, sitting, holding&#10;&#10;Description automatically generated"/>
          <p:cNvPicPr preferRelativeResize="0">
            <a:picLocks noGrp="1"/>
          </p:cNvPicPr>
          <p:nvPr>
            <p:ph type="pic" idx="2"/>
          </p:nvPr>
        </p:nvPicPr>
        <p:blipFill rotWithShape="1">
          <a:blip r:embed="rId3">
            <a:alphaModFix/>
          </a:blip>
          <a:srcRect t="7802" b="7802"/>
          <a:stretch/>
        </p:blipFill>
        <p:spPr>
          <a:xfrm>
            <a:off x="0" y="0"/>
            <a:ext cx="12192000" cy="6858000"/>
          </a:xfrm>
          <a:prstGeom prst="rect">
            <a:avLst/>
          </a:prstGeom>
          <a:noFill/>
          <a:ln>
            <a:noFill/>
          </a:ln>
        </p:spPr>
      </p:pic>
      <p:sp>
        <p:nvSpPr>
          <p:cNvPr id="958" name="Google Shape;958;p197"/>
          <p:cNvSpPr/>
          <p:nvPr/>
        </p:nvSpPr>
        <p:spPr>
          <a:xfrm>
            <a:off x="0" y="4505325"/>
            <a:ext cx="12192000" cy="1466770"/>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800"/>
              <a:buFont typeface="Calibri"/>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959" name="Google Shape;959;p197"/>
          <p:cNvSpPr/>
          <p:nvPr/>
        </p:nvSpPr>
        <p:spPr>
          <a:xfrm>
            <a:off x="0" y="0"/>
            <a:ext cx="12192000" cy="6858000"/>
          </a:xfrm>
          <a:custGeom>
            <a:avLst/>
            <a:gdLst/>
            <a:ahLst/>
            <a:cxnLst/>
            <a:rect l="l" t="t" r="r" b="b"/>
            <a:pathLst>
              <a:path w="12192000" h="6858000" extrusionOk="0">
                <a:moveTo>
                  <a:pt x="0" y="0"/>
                </a:moveTo>
                <a:lnTo>
                  <a:pt x="12192000" y="0"/>
                </a:lnTo>
                <a:lnTo>
                  <a:pt x="12192000" y="6858000"/>
                </a:lnTo>
                <a:lnTo>
                  <a:pt x="0" y="6858000"/>
                </a:lnTo>
                <a:lnTo>
                  <a:pt x="0" y="0"/>
                </a:lnTo>
                <a:close/>
                <a:moveTo>
                  <a:pt x="333375" y="248613"/>
                </a:moveTo>
                <a:lnTo>
                  <a:pt x="333375" y="6609386"/>
                </a:lnTo>
                <a:lnTo>
                  <a:pt x="11858625" y="6609386"/>
                </a:lnTo>
                <a:lnTo>
                  <a:pt x="11858625" y="248613"/>
                </a:lnTo>
                <a:lnTo>
                  <a:pt x="333375" y="248613"/>
                </a:lnTo>
                <a:close/>
              </a:path>
            </a:pathLst>
          </a:custGeom>
          <a:solidFill>
            <a:schemeClr val="accent4"/>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800"/>
              <a:buFont typeface="Calibri"/>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grpSp>
        <p:nvGrpSpPr>
          <p:cNvPr id="960" name="Google Shape;960;p197"/>
          <p:cNvGrpSpPr/>
          <p:nvPr/>
        </p:nvGrpSpPr>
        <p:grpSpPr>
          <a:xfrm>
            <a:off x="9158427" y="431784"/>
            <a:ext cx="2255471" cy="671201"/>
            <a:chOff x="5023544" y="2736041"/>
            <a:chExt cx="3072706" cy="914400"/>
          </a:xfrm>
        </p:grpSpPr>
        <p:pic>
          <p:nvPicPr>
            <p:cNvPr id="961" name="Google Shape;961;p197"/>
            <p:cNvPicPr preferRelativeResize="0"/>
            <p:nvPr/>
          </p:nvPicPr>
          <p:blipFill rotWithShape="1">
            <a:blip r:embed="rId4">
              <a:alphaModFix/>
            </a:blip>
            <a:srcRect/>
            <a:stretch/>
          </p:blipFill>
          <p:spPr>
            <a:xfrm>
              <a:off x="5023544" y="2957482"/>
              <a:ext cx="2171700" cy="471517"/>
            </a:xfrm>
            <a:prstGeom prst="rect">
              <a:avLst/>
            </a:prstGeom>
            <a:noFill/>
            <a:ln>
              <a:noFill/>
            </a:ln>
          </p:spPr>
        </p:pic>
        <p:pic>
          <p:nvPicPr>
            <p:cNvPr id="962" name="Google Shape;962;p197" descr="Earth globe: Americas"/>
            <p:cNvPicPr preferRelativeResize="0"/>
            <p:nvPr/>
          </p:nvPicPr>
          <p:blipFill rotWithShape="1">
            <a:blip r:embed="rId5">
              <a:alphaModFix/>
            </a:blip>
            <a:srcRect/>
            <a:stretch/>
          </p:blipFill>
          <p:spPr>
            <a:xfrm>
              <a:off x="7181850" y="2736041"/>
              <a:ext cx="914400" cy="914400"/>
            </a:xfrm>
            <a:prstGeom prst="rect">
              <a:avLst/>
            </a:prstGeom>
            <a:noFill/>
            <a:ln>
              <a:noFill/>
            </a:ln>
          </p:spPr>
        </p:pic>
      </p:grpSp>
      <p:sp>
        <p:nvSpPr>
          <p:cNvPr id="964" name="Google Shape;964;p197"/>
          <p:cNvSpPr/>
          <p:nvPr/>
        </p:nvSpPr>
        <p:spPr>
          <a:xfrm>
            <a:off x="9201833" y="4060233"/>
            <a:ext cx="2030382" cy="2030382"/>
          </a:xfrm>
          <a:prstGeom prst="ellipse">
            <a:avLst/>
          </a:prstGeom>
          <a:solidFill>
            <a:srgbClr val="0C0C0C"/>
          </a:solidFill>
          <a:ln w="104775" cap="flat" cmpd="sng">
            <a:solidFill>
              <a:srgbClr val="FFC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800"/>
              <a:buFont typeface="Calibri"/>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965" name="Google Shape;965;p197"/>
          <p:cNvSpPr txBox="1"/>
          <p:nvPr/>
        </p:nvSpPr>
        <p:spPr>
          <a:xfrm>
            <a:off x="475208" y="4668492"/>
            <a:ext cx="8583067" cy="1200329"/>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7200"/>
              <a:buFont typeface="Aharoni"/>
              <a:buNone/>
              <a:tabLst/>
              <a:defRPr/>
            </a:pPr>
            <a:r>
              <a:rPr kumimoji="0" lang="en-GB" sz="7200" b="0" i="0" u="none" strike="noStrike" kern="0" cap="none" spc="0" normalizeH="0" baseline="0" noProof="0" dirty="0" err="1">
                <a:ln>
                  <a:noFill/>
                </a:ln>
                <a:solidFill>
                  <a:srgbClr val="FFFFFF"/>
                </a:solidFill>
                <a:effectLst/>
                <a:uLnTx/>
                <a:uFillTx/>
                <a:latin typeface="Aharoni"/>
                <a:cs typeface="Aharoni"/>
                <a:sym typeface="Aharoni"/>
              </a:rPr>
              <a:t>Javascript</a:t>
            </a: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pic>
        <p:nvPicPr>
          <p:cNvPr id="966" name="Google Shape;966;p197"/>
          <p:cNvPicPr preferRelativeResize="0"/>
          <p:nvPr/>
        </p:nvPicPr>
        <p:blipFill rotWithShape="1">
          <a:blip r:embed="rId6">
            <a:alphaModFix/>
          </a:blip>
          <a:srcRect/>
          <a:stretch/>
        </p:blipFill>
        <p:spPr>
          <a:xfrm>
            <a:off x="10281248" y="3335392"/>
            <a:ext cx="1430859" cy="830822"/>
          </a:xfrm>
          <a:prstGeom prst="rect">
            <a:avLst/>
          </a:prstGeom>
          <a:noFill/>
          <a:ln>
            <a:noFill/>
          </a:ln>
        </p:spPr>
      </p:pic>
      <p:pic>
        <p:nvPicPr>
          <p:cNvPr id="968" name="Google Shape;968;p197" descr="Magnifying glass"/>
          <p:cNvPicPr preferRelativeResize="0"/>
          <p:nvPr/>
        </p:nvPicPr>
        <p:blipFill rotWithShape="1">
          <a:blip r:embed="rId7">
            <a:alphaModFix/>
          </a:blip>
          <a:srcRect/>
          <a:stretch/>
        </p:blipFill>
        <p:spPr>
          <a:xfrm>
            <a:off x="9568847" y="4405828"/>
            <a:ext cx="1296354" cy="1296354"/>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965"/>
                                        </p:tgtEl>
                                        <p:attrNameLst>
                                          <p:attrName>style.visibility</p:attrName>
                                        </p:attrNameLst>
                                      </p:cBhvr>
                                      <p:to>
                                        <p:strVal val="visible"/>
                                      </p:to>
                                    </p:set>
                                    <p:anim calcmode="lin" valueType="num">
                                      <p:cBhvr additive="base">
                                        <p:cTn id="7" dur="500"/>
                                        <p:tgtEl>
                                          <p:spTgt spid="965"/>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C0C0C"/>
        </a:solidFill>
        <a:effectLst/>
      </p:bgPr>
    </p:bg>
    <p:spTree>
      <p:nvGrpSpPr>
        <p:cNvPr id="1" name="Shape 1009"/>
        <p:cNvGrpSpPr/>
        <p:nvPr/>
      </p:nvGrpSpPr>
      <p:grpSpPr>
        <a:xfrm>
          <a:off x="0" y="0"/>
          <a:ext cx="0" cy="0"/>
          <a:chOff x="0" y="0"/>
          <a:chExt cx="0" cy="0"/>
        </a:xfrm>
      </p:grpSpPr>
      <p:sp>
        <p:nvSpPr>
          <p:cNvPr id="1010" name="Google Shape;1010;p201"/>
          <p:cNvSpPr/>
          <p:nvPr/>
        </p:nvSpPr>
        <p:spPr>
          <a:xfrm>
            <a:off x="0" y="43543"/>
            <a:ext cx="12119428" cy="6771203"/>
          </a:xfrm>
          <a:prstGeom prst="rect">
            <a:avLst/>
          </a:prstGeom>
          <a:noFill/>
          <a:ln w="155575"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800"/>
              <a:buFont typeface="Calibri"/>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1011" name="Google Shape;1011;p201"/>
          <p:cNvSpPr txBox="1"/>
          <p:nvPr/>
        </p:nvSpPr>
        <p:spPr>
          <a:xfrm>
            <a:off x="72572" y="346107"/>
            <a:ext cx="8698490" cy="10080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90000"/>
              </a:lnSpc>
              <a:spcBef>
                <a:spcPts val="0"/>
              </a:spcBef>
              <a:spcAft>
                <a:spcPts val="0"/>
              </a:spcAft>
              <a:buClr>
                <a:srgbClr val="FFFFFF"/>
              </a:buClr>
              <a:buSzPts val="5000"/>
              <a:buFont typeface="Raleway"/>
              <a:buNone/>
              <a:tabLst/>
              <a:defRPr/>
            </a:pPr>
            <a:r>
              <a:rPr kumimoji="0" lang="en-GB" sz="5000" b="1" i="0" u="none" strike="noStrike" kern="0" cap="none" spc="0" normalizeH="0" baseline="0" noProof="0" dirty="0">
                <a:ln>
                  <a:noFill/>
                </a:ln>
                <a:solidFill>
                  <a:srgbClr val="FFFFFF"/>
                </a:solidFill>
                <a:effectLst/>
                <a:uLnTx/>
                <a:uFillTx/>
                <a:latin typeface="Raleway"/>
                <a:ea typeface="Raleway"/>
                <a:cs typeface="Raleway"/>
                <a:sym typeface="Raleway"/>
              </a:rPr>
              <a:t> </a:t>
            </a:r>
            <a:r>
              <a:rPr kumimoji="0" lang="en-GB" sz="3200" b="1" i="0" u="none" strike="noStrike" kern="0" cap="none" spc="0" normalizeH="0" baseline="0" noProof="0" dirty="0">
                <a:ln>
                  <a:noFill/>
                </a:ln>
                <a:solidFill>
                  <a:srgbClr val="FFFFFF"/>
                </a:solidFill>
                <a:effectLst/>
                <a:uLnTx/>
                <a:uFillTx/>
                <a:latin typeface="Raleway"/>
                <a:ea typeface="Raleway"/>
                <a:cs typeface="Raleway"/>
                <a:sym typeface="Raleway"/>
              </a:rPr>
              <a:t>How to add JavaScript in html document ? </a:t>
            </a:r>
            <a:endParaRPr kumimoji="0" sz="3200" b="1" i="0" u="none" strike="noStrike" kern="0" cap="none" spc="0" normalizeH="0" baseline="0" noProof="0" dirty="0">
              <a:ln>
                <a:noFill/>
              </a:ln>
              <a:solidFill>
                <a:srgbClr val="FFFFFF"/>
              </a:solidFill>
              <a:effectLst/>
              <a:uLnTx/>
              <a:uFillTx/>
              <a:latin typeface="Raleway"/>
              <a:ea typeface="Raleway"/>
              <a:cs typeface="Raleway"/>
              <a:sym typeface="Raleway"/>
            </a:endParaRPr>
          </a:p>
        </p:txBody>
      </p:sp>
      <p:pic>
        <p:nvPicPr>
          <p:cNvPr id="1019" name="Google Shape;1019;p201"/>
          <p:cNvPicPr preferRelativeResize="0"/>
          <p:nvPr/>
        </p:nvPicPr>
        <p:blipFill rotWithShape="1">
          <a:blip r:embed="rId3">
            <a:alphaModFix/>
          </a:blip>
          <a:srcRect/>
          <a:stretch/>
        </p:blipFill>
        <p:spPr>
          <a:xfrm>
            <a:off x="10325738" y="193649"/>
            <a:ext cx="1814718" cy="1053708"/>
          </a:xfrm>
          <a:prstGeom prst="rect">
            <a:avLst/>
          </a:prstGeom>
          <a:noFill/>
          <a:ln>
            <a:noFill/>
          </a:ln>
        </p:spPr>
      </p:pic>
      <p:sp>
        <p:nvSpPr>
          <p:cNvPr id="1020" name="Google Shape;1020;p201"/>
          <p:cNvSpPr txBox="1"/>
          <p:nvPr/>
        </p:nvSpPr>
        <p:spPr>
          <a:xfrm>
            <a:off x="72572" y="5712220"/>
            <a:ext cx="7389908" cy="473938"/>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90000"/>
              </a:lnSpc>
              <a:spcBef>
                <a:spcPts val="0"/>
              </a:spcBef>
              <a:spcAft>
                <a:spcPts val="0"/>
              </a:spcAft>
              <a:buClr>
                <a:srgbClr val="FFFFFF"/>
              </a:buClr>
              <a:buSzPts val="2400"/>
              <a:buFont typeface="Raleway"/>
              <a:buNone/>
              <a:tabLst/>
              <a:defRPr/>
            </a:pPr>
            <a:r>
              <a:rPr kumimoji="0" lang="en-GB" sz="2400" b="1" i="0" u="none" strike="noStrike" kern="0" cap="none" spc="0" normalizeH="0" baseline="0" noProof="0" dirty="0">
                <a:ln>
                  <a:noFill/>
                </a:ln>
                <a:solidFill>
                  <a:srgbClr val="FFFFFF"/>
                </a:solidFill>
                <a:effectLst/>
                <a:uLnTx/>
                <a:uFillTx/>
                <a:latin typeface="Raleway"/>
                <a:ea typeface="Raleway"/>
                <a:cs typeface="Raleway"/>
                <a:sym typeface="Raleway"/>
              </a:rPr>
              <a:t>In External file saved with extension . JS</a:t>
            </a:r>
            <a:endParaRPr kumimoji="0" sz="2400" b="1" i="0" u="none" strike="noStrike" kern="0" cap="none" spc="0" normalizeH="0" baseline="0" noProof="0" dirty="0">
              <a:ln>
                <a:noFill/>
              </a:ln>
              <a:solidFill>
                <a:srgbClr val="FFFFFF"/>
              </a:solidFill>
              <a:effectLst/>
              <a:uLnTx/>
              <a:uFillTx/>
              <a:latin typeface="Raleway"/>
              <a:ea typeface="Raleway"/>
              <a:cs typeface="Raleway"/>
              <a:sym typeface="Raleway"/>
            </a:endParaRPr>
          </a:p>
        </p:txBody>
      </p:sp>
      <p:pic>
        <p:nvPicPr>
          <p:cNvPr id="1021" name="Google Shape;1021;p201"/>
          <p:cNvPicPr preferRelativeResize="0"/>
          <p:nvPr/>
        </p:nvPicPr>
        <p:blipFill rotWithShape="1">
          <a:blip r:embed="rId4">
            <a:alphaModFix/>
          </a:blip>
          <a:srcRect/>
          <a:stretch/>
        </p:blipFill>
        <p:spPr>
          <a:xfrm rot="-3573729">
            <a:off x="9208884" y="231826"/>
            <a:ext cx="700059" cy="1416237"/>
          </a:xfrm>
          <a:prstGeom prst="rect">
            <a:avLst/>
          </a:prstGeom>
          <a:noFill/>
          <a:ln>
            <a:noFill/>
          </a:ln>
        </p:spPr>
      </p:pic>
      <p:pic>
        <p:nvPicPr>
          <p:cNvPr id="16" name="Picture 15">
            <a:extLst>
              <a:ext uri="{FF2B5EF4-FFF2-40B4-BE49-F238E27FC236}">
                <a16:creationId xmlns:a16="http://schemas.microsoft.com/office/drawing/2014/main" id="{52377DDD-B4AC-8A83-7589-83F9280B9080}"/>
              </a:ext>
            </a:extLst>
          </p:cNvPr>
          <p:cNvPicPr>
            <a:picLocks noChangeAspect="1"/>
          </p:cNvPicPr>
          <p:nvPr/>
        </p:nvPicPr>
        <p:blipFill>
          <a:blip r:embed="rId5"/>
          <a:stretch>
            <a:fillRect/>
          </a:stretch>
        </p:blipFill>
        <p:spPr>
          <a:xfrm>
            <a:off x="647749" y="1420793"/>
            <a:ext cx="7548136" cy="368345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5386891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1010"/>
                                        </p:tgtEl>
                                        <p:attrNameLst>
                                          <p:attrName>style.visibility</p:attrName>
                                        </p:attrNameLst>
                                      </p:cBhvr>
                                      <p:to>
                                        <p:strVal val="visible"/>
                                      </p:to>
                                    </p:set>
                                    <p:animEffect transition="in" filter="fade">
                                      <p:cBhvr>
                                        <p:cTn id="7" dur="500"/>
                                        <p:tgtEl>
                                          <p:spTgt spid="10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C0C0C"/>
        </a:solidFill>
        <a:effectLst/>
      </p:bgPr>
    </p:bg>
    <p:spTree>
      <p:nvGrpSpPr>
        <p:cNvPr id="1" name="Shape 1597"/>
        <p:cNvGrpSpPr/>
        <p:nvPr/>
      </p:nvGrpSpPr>
      <p:grpSpPr>
        <a:xfrm>
          <a:off x="0" y="0"/>
          <a:ext cx="0" cy="0"/>
          <a:chOff x="0" y="0"/>
          <a:chExt cx="0" cy="0"/>
        </a:xfrm>
      </p:grpSpPr>
      <p:sp>
        <p:nvSpPr>
          <p:cNvPr id="1598" name="Google Shape;1598;p223"/>
          <p:cNvSpPr/>
          <p:nvPr/>
        </p:nvSpPr>
        <p:spPr>
          <a:xfrm>
            <a:off x="53178" y="86797"/>
            <a:ext cx="12119428" cy="6771203"/>
          </a:xfrm>
          <a:prstGeom prst="rect">
            <a:avLst/>
          </a:prstGeom>
          <a:noFill/>
          <a:ln w="155575"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800"/>
              <a:buFont typeface="Calibri"/>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1602" name="Google Shape;1602;p223"/>
          <p:cNvSpPr txBox="1">
            <a:spLocks noGrp="1"/>
          </p:cNvSpPr>
          <p:nvPr>
            <p:ph type="title"/>
          </p:nvPr>
        </p:nvSpPr>
        <p:spPr>
          <a:xfrm>
            <a:off x="1131381" y="497161"/>
            <a:ext cx="10515600" cy="1325563"/>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accent4"/>
              </a:buClr>
              <a:buSzPts val="4800"/>
              <a:buFont typeface="Raleway"/>
              <a:buNone/>
            </a:pPr>
            <a:r>
              <a:rPr lang="en-GB" sz="4800" b="1" dirty="0">
                <a:solidFill>
                  <a:schemeClr val="accent4"/>
                </a:solidFill>
                <a:latin typeface="Raleway"/>
                <a:sym typeface="Raleway"/>
              </a:rPr>
              <a:t>JavaScript Syntax</a:t>
            </a:r>
            <a:endParaRPr dirty="0"/>
          </a:p>
        </p:txBody>
      </p:sp>
      <p:sp>
        <p:nvSpPr>
          <p:cNvPr id="1603" name="Google Shape;1603;p223"/>
          <p:cNvSpPr txBox="1"/>
          <p:nvPr/>
        </p:nvSpPr>
        <p:spPr>
          <a:xfrm>
            <a:off x="784792" y="1841895"/>
            <a:ext cx="10728000" cy="2554545"/>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FFFFFF"/>
              </a:buClr>
              <a:buSzPts val="2000"/>
              <a:buFont typeface="Raleway"/>
              <a:buNone/>
              <a:tabLst/>
              <a:defRPr/>
            </a:pPr>
            <a:r>
              <a:rPr kumimoji="0" lang="en-US" sz="1400" b="0" i="0" u="none" strike="noStrike" kern="0" cap="none" spc="0" normalizeH="0" baseline="0" noProof="0" dirty="0">
                <a:ln>
                  <a:noFill/>
                </a:ln>
                <a:solidFill>
                  <a:srgbClr val="FFFFFF"/>
                </a:solidFill>
                <a:effectLst/>
                <a:uLnTx/>
                <a:uFillTx/>
                <a:latin typeface="Nunito" pitchFamily="2" charset="0"/>
                <a:cs typeface="Arial"/>
                <a:sym typeface="Arial"/>
              </a:rPr>
              <a:t>JavaScript</a:t>
            </a:r>
            <a:r>
              <a:rPr kumimoji="0" lang="en-US" sz="1400" b="1" i="0" u="none" strike="noStrike" kern="0" cap="none" spc="0" normalizeH="0" baseline="0" noProof="0" dirty="0">
                <a:ln>
                  <a:noFill/>
                </a:ln>
                <a:solidFill>
                  <a:srgbClr val="FFFFFF"/>
                </a:solidFill>
                <a:effectLst/>
                <a:uLnTx/>
                <a:uFillTx/>
                <a:latin typeface="Nunito" pitchFamily="2" charset="0"/>
                <a:cs typeface="Arial"/>
                <a:sym typeface="Arial"/>
              </a:rPr>
              <a:t> Syntax</a:t>
            </a:r>
            <a:r>
              <a:rPr kumimoji="0" lang="en-US" sz="1400" b="0" i="0" u="none" strike="noStrike" kern="0" cap="none" spc="0" normalizeH="0" baseline="0" noProof="0" dirty="0">
                <a:ln>
                  <a:noFill/>
                </a:ln>
                <a:solidFill>
                  <a:srgbClr val="FFFFFF"/>
                </a:solidFill>
                <a:effectLst/>
                <a:uLnTx/>
                <a:uFillTx/>
                <a:latin typeface="Nunito" pitchFamily="2" charset="0"/>
                <a:cs typeface="Arial"/>
                <a:sym typeface="Arial"/>
              </a:rPr>
              <a:t> is used to define the set of rules to construct a JavaScript code. You need to follow all these so that you can work with JavaScript.</a:t>
            </a:r>
          </a:p>
          <a:p>
            <a:pPr marL="0" marR="0" lvl="0" indent="0" algn="l" defTabSz="914400" rtl="0" eaLnBrk="1" fontAlgn="auto" latinLnBrk="0" hangingPunct="1">
              <a:lnSpc>
                <a:spcPct val="100000"/>
              </a:lnSpc>
              <a:spcBef>
                <a:spcPts val="0"/>
              </a:spcBef>
              <a:spcAft>
                <a:spcPts val="0"/>
              </a:spcAft>
              <a:buClr>
                <a:srgbClr val="FFFFFF"/>
              </a:buClr>
              <a:buSzPts val="2000"/>
              <a:buFont typeface="Raleway"/>
              <a:buNone/>
              <a:tabLst/>
              <a:defRPr/>
            </a:pPr>
            <a:endParaRPr kumimoji="0" lang="en-US" sz="1400" b="0" i="0" u="none" strike="noStrike" kern="0" cap="none" spc="0" normalizeH="0" baseline="0" noProof="0" dirty="0">
              <a:ln>
                <a:noFill/>
              </a:ln>
              <a:solidFill>
                <a:srgbClr val="FFFFFF"/>
              </a:solidFill>
              <a:effectLst/>
              <a:uLnTx/>
              <a:uFillTx/>
              <a:latin typeface="Nunito" pitchFamily="2" charset="0"/>
              <a:cs typeface="Arial"/>
              <a:sym typeface="Arial"/>
            </a:endParaRPr>
          </a:p>
          <a:p>
            <a:pPr marL="0" marR="0" lvl="0" indent="0" algn="l" defTabSz="914400" rtl="0" eaLnBrk="1" fontAlgn="auto" latinLnBrk="0" hangingPunct="1">
              <a:lnSpc>
                <a:spcPct val="100000"/>
              </a:lnSpc>
              <a:spcBef>
                <a:spcPts val="0"/>
              </a:spcBef>
              <a:spcAft>
                <a:spcPts val="0"/>
              </a:spcAft>
              <a:buClr>
                <a:srgbClr val="FFFFFF"/>
              </a:buClr>
              <a:buSzPts val="2000"/>
              <a:buFont typeface="Arial"/>
              <a:buNone/>
              <a:tabLst/>
              <a:defRPr/>
            </a:pPr>
            <a:r>
              <a:rPr kumimoji="0" lang="en-IN" sz="1400" b="1" i="0" u="none" strike="noStrike" kern="0" cap="none" spc="0" normalizeH="0" baseline="0" noProof="0" dirty="0">
                <a:ln>
                  <a:noFill/>
                </a:ln>
                <a:solidFill>
                  <a:srgbClr val="FFFFFF"/>
                </a:solidFill>
                <a:effectLst/>
                <a:uLnTx/>
                <a:uFillTx/>
                <a:latin typeface="Nunito" pitchFamily="2" charset="0"/>
                <a:cs typeface="Arial"/>
                <a:sym typeface="Arial"/>
              </a:rPr>
              <a:t>Syntax:  To print anything=     console . log ( “ Hello World I am Ankush ! ” ) </a:t>
            </a:r>
          </a:p>
          <a:p>
            <a:pPr marL="0" marR="0" lvl="0" indent="0" algn="l" defTabSz="914400" rtl="0" eaLnBrk="1" fontAlgn="auto" latinLnBrk="0" hangingPunct="1">
              <a:lnSpc>
                <a:spcPct val="100000"/>
              </a:lnSpc>
              <a:spcBef>
                <a:spcPts val="0"/>
              </a:spcBef>
              <a:spcAft>
                <a:spcPts val="0"/>
              </a:spcAft>
              <a:buClr>
                <a:srgbClr val="FFFFFF"/>
              </a:buClr>
              <a:buSzPts val="2000"/>
              <a:buFont typeface="Arial"/>
              <a:buNone/>
              <a:tabLst/>
              <a:defRPr/>
            </a:pPr>
            <a:r>
              <a:rPr kumimoji="0" lang="en-IN" sz="1400" b="1" i="0" u="none" strike="noStrike" kern="0" cap="none" spc="0" normalizeH="0" baseline="0" noProof="0" dirty="0">
                <a:ln>
                  <a:noFill/>
                </a:ln>
                <a:solidFill>
                  <a:srgbClr val="FFFFFF"/>
                </a:solidFill>
                <a:effectLst/>
                <a:uLnTx/>
                <a:uFillTx/>
                <a:latin typeface="Nunito" pitchFamily="2" charset="0"/>
                <a:cs typeface="Arial"/>
                <a:sym typeface="Arial"/>
              </a:rPr>
              <a:t>  </a:t>
            </a:r>
          </a:p>
          <a:p>
            <a:pPr marL="0" marR="0" lvl="0" indent="0" algn="l" defTabSz="914400" rtl="0" eaLnBrk="1" fontAlgn="auto" latinLnBrk="0" hangingPunct="1">
              <a:lnSpc>
                <a:spcPct val="100000"/>
              </a:lnSpc>
              <a:spcBef>
                <a:spcPts val="0"/>
              </a:spcBef>
              <a:spcAft>
                <a:spcPts val="0"/>
              </a:spcAft>
              <a:buClr>
                <a:srgbClr val="FFFFFF"/>
              </a:buClr>
              <a:buSzPts val="2000"/>
              <a:buFont typeface="Arial"/>
              <a:buNone/>
              <a:tabLst/>
              <a:defRPr/>
            </a:pPr>
            <a:r>
              <a:rPr kumimoji="0" lang="en-IN" sz="1400" b="1" i="0" u="none" strike="noStrike" kern="0" cap="none" spc="0" normalizeH="0" baseline="0" noProof="0" dirty="0">
                <a:ln>
                  <a:noFill/>
                </a:ln>
                <a:solidFill>
                  <a:srgbClr val="FFFFFF"/>
                </a:solidFill>
                <a:effectLst/>
                <a:uLnTx/>
                <a:uFillTx/>
                <a:latin typeface="Nunito" pitchFamily="2" charset="0"/>
                <a:cs typeface="Arial"/>
                <a:sym typeface="Arial"/>
              </a:rPr>
              <a:t>Variable Declaration:  let  ashuu= “” ;  ,  const cyy ;   </a:t>
            </a:r>
          </a:p>
          <a:p>
            <a:pPr marL="0" marR="0" lvl="0" indent="0" algn="l" defTabSz="914400" rtl="0" eaLnBrk="1" fontAlgn="auto" latinLnBrk="0" hangingPunct="1">
              <a:lnSpc>
                <a:spcPct val="100000"/>
              </a:lnSpc>
              <a:spcBef>
                <a:spcPts val="0"/>
              </a:spcBef>
              <a:spcAft>
                <a:spcPts val="0"/>
              </a:spcAft>
              <a:buClr>
                <a:srgbClr val="FFFFFF"/>
              </a:buClr>
              <a:buSzPts val="2000"/>
              <a:buFont typeface="Arial"/>
              <a:buNone/>
              <a:tabLst/>
              <a:defRPr/>
            </a:pPr>
            <a:endParaRPr kumimoji="0" lang="en-IN" sz="1400" b="1" i="0" u="none" strike="noStrike" kern="0" cap="none" spc="0" normalizeH="0" baseline="0" noProof="0" dirty="0">
              <a:ln>
                <a:noFill/>
              </a:ln>
              <a:solidFill>
                <a:srgbClr val="FFFFFF"/>
              </a:solidFill>
              <a:effectLst/>
              <a:uLnTx/>
              <a:uFillTx/>
              <a:latin typeface="Nunito" pitchFamily="2" charset="0"/>
              <a:cs typeface="Arial"/>
              <a:sym typeface="Arial"/>
            </a:endParaRPr>
          </a:p>
          <a:p>
            <a:pPr marL="0" marR="0" lvl="0" indent="0" algn="l" defTabSz="914400" rtl="0" eaLnBrk="1" fontAlgn="auto" latinLnBrk="0" hangingPunct="1">
              <a:lnSpc>
                <a:spcPct val="100000"/>
              </a:lnSpc>
              <a:spcBef>
                <a:spcPts val="0"/>
              </a:spcBef>
              <a:spcAft>
                <a:spcPts val="0"/>
              </a:spcAft>
              <a:buClr>
                <a:srgbClr val="FFFFFF"/>
              </a:buClr>
              <a:buSzPts val="2000"/>
              <a:buFont typeface="Arial"/>
              <a:buNone/>
              <a:tabLst/>
              <a:defRPr/>
            </a:pPr>
            <a:r>
              <a:rPr kumimoji="0" lang="en-IN" sz="1400" b="1" i="0" u="none" strike="noStrike" kern="0" cap="none" spc="0" normalizeH="0" baseline="0" noProof="0" dirty="0">
                <a:ln>
                  <a:noFill/>
                </a:ln>
                <a:solidFill>
                  <a:srgbClr val="FFFFFF"/>
                </a:solidFill>
                <a:effectLst/>
                <a:uLnTx/>
                <a:uFillTx/>
                <a:latin typeface="Nunito" pitchFamily="2" charset="0"/>
                <a:cs typeface="Arial"/>
                <a:sym typeface="Arial"/>
              </a:rPr>
              <a:t>Assign values to variables:   c=5;   d=t;  g=k/y;                                         </a:t>
            </a:r>
          </a:p>
          <a:p>
            <a:pPr marL="0" marR="0" lvl="0" indent="0" algn="l" defTabSz="914400" rtl="0" eaLnBrk="1" fontAlgn="auto" latinLnBrk="0" hangingPunct="1">
              <a:lnSpc>
                <a:spcPct val="100000"/>
              </a:lnSpc>
              <a:spcBef>
                <a:spcPts val="0"/>
              </a:spcBef>
              <a:spcAft>
                <a:spcPts val="0"/>
              </a:spcAft>
              <a:buClr>
                <a:srgbClr val="FFFFFF"/>
              </a:buClr>
              <a:buSzPts val="2000"/>
              <a:buFont typeface="Raleway"/>
              <a:buNone/>
              <a:tabLst/>
              <a:defRPr/>
            </a:pPr>
            <a:r>
              <a:rPr kumimoji="0" lang="en-US" sz="1400" b="0" i="0" u="none" strike="noStrike" kern="0" cap="none" spc="0" normalizeH="0" baseline="0" noProof="0" dirty="0">
                <a:ln>
                  <a:noFill/>
                </a:ln>
                <a:solidFill>
                  <a:srgbClr val="FFFFFF"/>
                </a:solidFill>
                <a:effectLst/>
                <a:uLnTx/>
                <a:uFillTx/>
                <a:latin typeface="Nunito" pitchFamily="2" charset="0"/>
                <a:cs typeface="Arial"/>
                <a:sym typeface="Arial"/>
              </a:rPr>
              <a:t>                    </a:t>
            </a: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pic>
        <p:nvPicPr>
          <p:cNvPr id="1607" name="Google Shape;1607;p223" descr="Open book"/>
          <p:cNvPicPr preferRelativeResize="0"/>
          <p:nvPr/>
        </p:nvPicPr>
        <p:blipFill rotWithShape="1">
          <a:blip r:embed="rId3">
            <a:alphaModFix/>
          </a:blip>
          <a:srcRect/>
          <a:stretch/>
        </p:blipFill>
        <p:spPr>
          <a:xfrm>
            <a:off x="1962150" y="679675"/>
            <a:ext cx="914400" cy="914400"/>
          </a:xfrm>
          <a:prstGeom prst="rect">
            <a:avLst/>
          </a:prstGeom>
          <a:noFill/>
          <a:ln>
            <a:noFill/>
          </a:ln>
        </p:spPr>
      </p:pic>
      <p:pic>
        <p:nvPicPr>
          <p:cNvPr id="5" name="Picture 4">
            <a:extLst>
              <a:ext uri="{FF2B5EF4-FFF2-40B4-BE49-F238E27FC236}">
                <a16:creationId xmlns:a16="http://schemas.microsoft.com/office/drawing/2014/main" id="{B15DE5D5-B599-19C8-18A2-F36DF1C8613B}"/>
              </a:ext>
            </a:extLst>
          </p:cNvPr>
          <p:cNvPicPr>
            <a:picLocks noChangeAspect="1"/>
          </p:cNvPicPr>
          <p:nvPr/>
        </p:nvPicPr>
        <p:blipFill>
          <a:blip r:embed="rId4"/>
          <a:stretch>
            <a:fillRect/>
          </a:stretch>
        </p:blipFill>
        <p:spPr>
          <a:xfrm>
            <a:off x="5506371" y="2933286"/>
            <a:ext cx="6140610" cy="3525387"/>
          </a:xfrm>
          <a:prstGeom prst="rect">
            <a:avLst/>
          </a:prstGeom>
          <a:ln>
            <a:noFill/>
          </a:ln>
          <a:effectLst>
            <a:softEdge rad="112500"/>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1598"/>
                                        </p:tgtEl>
                                        <p:attrNameLst>
                                          <p:attrName>style.visibility</p:attrName>
                                        </p:attrNameLst>
                                      </p:cBhvr>
                                      <p:to>
                                        <p:strVal val="visible"/>
                                      </p:to>
                                    </p:set>
                                    <p:animEffect transition="in" filter="fade">
                                      <p:cBhvr>
                                        <p:cTn id="7" dur="500"/>
                                        <p:tgtEl>
                                          <p:spTgt spid="15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70C0"/>
        </a:solidFill>
        <a:effectLst/>
      </p:bgPr>
    </p:bg>
    <p:spTree>
      <p:nvGrpSpPr>
        <p:cNvPr id="1" name="Shape 1104"/>
        <p:cNvGrpSpPr/>
        <p:nvPr/>
      </p:nvGrpSpPr>
      <p:grpSpPr>
        <a:xfrm>
          <a:off x="0" y="0"/>
          <a:ext cx="0" cy="0"/>
          <a:chOff x="0" y="0"/>
          <a:chExt cx="0" cy="0"/>
        </a:xfrm>
      </p:grpSpPr>
      <p:sp>
        <p:nvSpPr>
          <p:cNvPr id="1105" name="Google Shape;1105;p206"/>
          <p:cNvSpPr/>
          <p:nvPr/>
        </p:nvSpPr>
        <p:spPr>
          <a:xfrm>
            <a:off x="4036819" y="2060983"/>
            <a:ext cx="4118361" cy="2736033"/>
          </a:xfrm>
          <a:prstGeom prst="rect">
            <a:avLst/>
          </a:prstGeom>
          <a:noFill/>
          <a:ln w="1016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2400"/>
              <a:buFont typeface="Aharoni"/>
              <a:buNone/>
              <a:tabLst/>
              <a:defRPr/>
            </a:pPr>
            <a:r>
              <a:rPr kumimoji="0" lang="en-GB" sz="2400" b="0" i="0" u="none" strike="noStrike" kern="0" cap="none" spc="0" normalizeH="0" baseline="0" noProof="0" dirty="0">
                <a:ln>
                  <a:noFill/>
                </a:ln>
                <a:solidFill>
                  <a:srgbClr val="FFFFFF"/>
                </a:solidFill>
                <a:effectLst/>
                <a:uLnTx/>
                <a:uFillTx/>
                <a:latin typeface="Aharoni"/>
                <a:ea typeface="Aharoni"/>
                <a:cs typeface="Aharoni"/>
                <a:sym typeface="Aharoni"/>
              </a:rPr>
              <a:t>JavaScript Variables</a:t>
            </a:r>
            <a:endParaRPr kumimoji="0" sz="1800" b="0" i="0" u="none" strike="noStrike" kern="0" cap="none" spc="0" normalizeH="0" baseline="0" noProof="0" dirty="0">
              <a:ln>
                <a:noFill/>
              </a:ln>
              <a:solidFill>
                <a:srgbClr val="FFFFFF"/>
              </a:solidFill>
              <a:effectLst/>
              <a:uLnTx/>
              <a:uFillTx/>
              <a:latin typeface="Aharoni"/>
              <a:ea typeface="Aharoni"/>
              <a:cs typeface="Aharoni"/>
              <a:sym typeface="Aharoni"/>
            </a:endParaRPr>
          </a:p>
        </p:txBody>
      </p:sp>
      <p:sp>
        <p:nvSpPr>
          <p:cNvPr id="1106" name="Google Shape;1106;p206"/>
          <p:cNvSpPr/>
          <p:nvPr/>
        </p:nvSpPr>
        <p:spPr>
          <a:xfrm>
            <a:off x="4305776" y="2360619"/>
            <a:ext cx="3580446" cy="2189822"/>
          </a:xfrm>
          <a:prstGeom prst="rect">
            <a:avLst/>
          </a:prstGeom>
          <a:noFill/>
          <a:ln w="22225"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800"/>
              <a:buFont typeface="Calibri"/>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1107" name="Google Shape;1107;p206"/>
          <p:cNvSpPr/>
          <p:nvPr/>
        </p:nvSpPr>
        <p:spPr>
          <a:xfrm>
            <a:off x="0" y="3014661"/>
            <a:ext cx="4036817" cy="82867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800"/>
              <a:buFont typeface="Calibri"/>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1108" name="Google Shape;1108;p206"/>
          <p:cNvSpPr/>
          <p:nvPr/>
        </p:nvSpPr>
        <p:spPr>
          <a:xfrm>
            <a:off x="8167881" y="3014661"/>
            <a:ext cx="4024119" cy="82867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800"/>
              <a:buFont typeface="Calibri"/>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pic>
        <p:nvPicPr>
          <p:cNvPr id="1109" name="Google Shape;1109;p206"/>
          <p:cNvPicPr preferRelativeResize="0"/>
          <p:nvPr/>
        </p:nvPicPr>
        <p:blipFill rotWithShape="1">
          <a:blip r:embed="rId3">
            <a:alphaModFix/>
          </a:blip>
          <a:srcRect/>
          <a:stretch/>
        </p:blipFill>
        <p:spPr>
          <a:xfrm>
            <a:off x="9258300" y="5247493"/>
            <a:ext cx="1809751" cy="583790"/>
          </a:xfrm>
          <a:prstGeom prst="rect">
            <a:avLst/>
          </a:prstGeom>
          <a:noFill/>
          <a:ln>
            <a:noFill/>
          </a:ln>
        </p:spPr>
      </p:pic>
      <p:pic>
        <p:nvPicPr>
          <p:cNvPr id="1110" name="Google Shape;1110;p206"/>
          <p:cNvPicPr preferRelativeResize="0"/>
          <p:nvPr/>
        </p:nvPicPr>
        <p:blipFill rotWithShape="1">
          <a:blip r:embed="rId4">
            <a:alphaModFix/>
          </a:blip>
          <a:srcRect/>
          <a:stretch/>
        </p:blipFill>
        <p:spPr>
          <a:xfrm>
            <a:off x="1929692" y="953100"/>
            <a:ext cx="1430859" cy="830822"/>
          </a:xfrm>
          <a:prstGeom prst="rect">
            <a:avLst/>
          </a:prstGeom>
          <a:noFill/>
          <a:ln>
            <a:noFill/>
          </a:ln>
        </p:spPr>
      </p:pic>
      <p:pic>
        <p:nvPicPr>
          <p:cNvPr id="1111" name="Google Shape;1111;p206"/>
          <p:cNvPicPr preferRelativeResize="0"/>
          <p:nvPr/>
        </p:nvPicPr>
        <p:blipFill rotWithShape="1">
          <a:blip r:embed="rId5">
            <a:alphaModFix/>
          </a:blip>
          <a:srcRect/>
          <a:stretch/>
        </p:blipFill>
        <p:spPr>
          <a:xfrm>
            <a:off x="2139033" y="5248186"/>
            <a:ext cx="904018" cy="139080"/>
          </a:xfrm>
          <a:prstGeom prst="rect">
            <a:avLst/>
          </a:prstGeom>
          <a:noFill/>
          <a:ln>
            <a:noFill/>
          </a:ln>
        </p:spPr>
      </p:pic>
      <p:pic>
        <p:nvPicPr>
          <p:cNvPr id="1112" name="Google Shape;1112;p206"/>
          <p:cNvPicPr preferRelativeResize="0"/>
          <p:nvPr/>
        </p:nvPicPr>
        <p:blipFill rotWithShape="1">
          <a:blip r:embed="rId5">
            <a:alphaModFix/>
          </a:blip>
          <a:srcRect/>
          <a:stretch/>
        </p:blipFill>
        <p:spPr>
          <a:xfrm>
            <a:off x="1477683" y="1298971"/>
            <a:ext cx="904018" cy="139080"/>
          </a:xfrm>
          <a:prstGeom prst="rect">
            <a:avLst/>
          </a:prstGeom>
          <a:noFill/>
          <a:ln>
            <a:noFill/>
          </a:ln>
        </p:spPr>
      </p:pic>
      <p:pic>
        <p:nvPicPr>
          <p:cNvPr id="1113" name="Google Shape;1113;p206"/>
          <p:cNvPicPr preferRelativeResize="0"/>
          <p:nvPr/>
        </p:nvPicPr>
        <p:blipFill rotWithShape="1">
          <a:blip r:embed="rId6">
            <a:alphaModFix/>
          </a:blip>
          <a:srcRect/>
          <a:stretch/>
        </p:blipFill>
        <p:spPr>
          <a:xfrm rot="-5400000">
            <a:off x="9410917" y="579909"/>
            <a:ext cx="1504516" cy="1855401"/>
          </a:xfrm>
          <a:prstGeom prst="rect">
            <a:avLst/>
          </a:prstGeom>
          <a:noFill/>
          <a:ln>
            <a:noFill/>
          </a:ln>
        </p:spPr>
      </p:pic>
      <p:sp>
        <p:nvSpPr>
          <p:cNvPr id="1114" name="Google Shape;1114;p206"/>
          <p:cNvSpPr/>
          <p:nvPr/>
        </p:nvSpPr>
        <p:spPr>
          <a:xfrm>
            <a:off x="10272000" y="6597000"/>
            <a:ext cx="1296000" cy="261000"/>
          </a:xfrm>
          <a:prstGeom prst="rect">
            <a:avLst/>
          </a:prstGeom>
          <a:solidFill>
            <a:srgbClr val="FFC000"/>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800"/>
              <a:buFont typeface="Calibri"/>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1111"/>
                                        </p:tgtEl>
                                        <p:attrNameLst>
                                          <p:attrName>style.visibility</p:attrName>
                                        </p:attrNameLst>
                                      </p:cBhvr>
                                      <p:to>
                                        <p:strVal val="visible"/>
                                      </p:to>
                                    </p:set>
                                    <p:animEffect transition="in" filter="fade">
                                      <p:cBhvr>
                                        <p:cTn id="7" dur="500"/>
                                        <p:tgtEl>
                                          <p:spTgt spid="1111"/>
                                        </p:tgtEl>
                                      </p:cBhvr>
                                    </p:animEffect>
                                  </p:childTnLst>
                                </p:cTn>
                              </p:par>
                              <p:par>
                                <p:cTn id="8" presetID="10" presetClass="entr" presetSubtype="0" fill="hold" nodeType="withEffect">
                                  <p:stCondLst>
                                    <p:cond delay="250"/>
                                  </p:stCondLst>
                                  <p:childTnLst>
                                    <p:set>
                                      <p:cBhvr>
                                        <p:cTn id="9" dur="1" fill="hold">
                                          <p:stCondLst>
                                            <p:cond delay="0"/>
                                          </p:stCondLst>
                                        </p:cTn>
                                        <p:tgtEl>
                                          <p:spTgt spid="1112"/>
                                        </p:tgtEl>
                                        <p:attrNameLst>
                                          <p:attrName>style.visibility</p:attrName>
                                        </p:attrNameLst>
                                      </p:cBhvr>
                                      <p:to>
                                        <p:strVal val="visible"/>
                                      </p:to>
                                    </p:set>
                                    <p:animEffect transition="in" filter="fade">
                                      <p:cBhvr>
                                        <p:cTn id="10" dur="500"/>
                                        <p:tgtEl>
                                          <p:spTgt spid="11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C0C0C"/>
        </a:solidFill>
        <a:effectLst/>
      </p:bgPr>
    </p:bg>
    <p:spTree>
      <p:nvGrpSpPr>
        <p:cNvPr id="1" name="Shape 1047"/>
        <p:cNvGrpSpPr/>
        <p:nvPr/>
      </p:nvGrpSpPr>
      <p:grpSpPr>
        <a:xfrm>
          <a:off x="0" y="0"/>
          <a:ext cx="0" cy="0"/>
          <a:chOff x="0" y="0"/>
          <a:chExt cx="0" cy="0"/>
        </a:xfrm>
      </p:grpSpPr>
      <p:sp>
        <p:nvSpPr>
          <p:cNvPr id="1051" name="Google Shape;1051;p203"/>
          <p:cNvSpPr txBox="1"/>
          <p:nvPr/>
        </p:nvSpPr>
        <p:spPr>
          <a:xfrm>
            <a:off x="420528" y="4190445"/>
            <a:ext cx="5491601" cy="1938992"/>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FFFFFF"/>
              </a:buClr>
              <a:buSzPts val="2000"/>
              <a:buFont typeface="Calibri"/>
              <a:buNone/>
              <a:tabLst/>
              <a:defRPr/>
            </a:pPr>
            <a:r>
              <a:rPr kumimoji="0" lang="en-IN" sz="2000" b="0" i="0" u="none" strike="noStrike" kern="0" cap="none" spc="0" normalizeH="0" baseline="0" noProof="0" dirty="0">
                <a:ln>
                  <a:noFill/>
                </a:ln>
                <a:solidFill>
                  <a:srgbClr val="FFFFFF"/>
                </a:solidFill>
                <a:effectLst/>
                <a:uLnTx/>
                <a:uFillTx/>
                <a:latin typeface="Calibri"/>
                <a:ea typeface="Calibri"/>
                <a:cs typeface="Calibri"/>
                <a:sym typeface="Calibri"/>
              </a:rPr>
              <a:t> Syntax: </a:t>
            </a:r>
          </a:p>
          <a:p>
            <a:pPr marL="0" marR="0" lvl="0" indent="0" algn="l" defTabSz="914400" rtl="0" eaLnBrk="1" fontAlgn="auto" latinLnBrk="0" hangingPunct="1">
              <a:lnSpc>
                <a:spcPct val="100000"/>
              </a:lnSpc>
              <a:spcBef>
                <a:spcPts val="0"/>
              </a:spcBef>
              <a:spcAft>
                <a:spcPts val="0"/>
              </a:spcAft>
              <a:buClr>
                <a:srgbClr val="FFFFFF"/>
              </a:buClr>
              <a:buSzPts val="2000"/>
              <a:buFont typeface="Calibri"/>
              <a:buNone/>
              <a:tabLst/>
              <a:defRPr/>
            </a:pPr>
            <a:endParaRPr kumimoji="0" lang="en-IN" sz="2000" b="0" i="0" u="none" strike="noStrike" kern="0" cap="none" spc="0" normalizeH="0" baseline="0" noProof="0" dirty="0">
              <a:ln>
                <a:noFill/>
              </a:ln>
              <a:solidFill>
                <a:srgbClr val="FFFFFF"/>
              </a:solidFill>
              <a:effectLst/>
              <a:uLnTx/>
              <a:uFillTx/>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
                <a:srgbClr val="FFFFFF"/>
              </a:buClr>
              <a:buSzPts val="2000"/>
              <a:buFont typeface="Calibri"/>
              <a:buNone/>
              <a:tabLst/>
              <a:defRPr/>
            </a:pPr>
            <a:r>
              <a:rPr kumimoji="0" lang="en-IN" sz="2000" b="0" i="0" u="none" strike="noStrike" kern="0" cap="none" spc="0" normalizeH="0" baseline="0" noProof="0" dirty="0">
                <a:ln>
                  <a:noFill/>
                </a:ln>
                <a:solidFill>
                  <a:srgbClr val="FFFFFF"/>
                </a:solidFill>
                <a:effectLst/>
                <a:uLnTx/>
                <a:uFillTx/>
                <a:latin typeface="Calibri"/>
                <a:ea typeface="Calibri"/>
                <a:cs typeface="Calibri"/>
                <a:sym typeface="Calibri"/>
              </a:rPr>
              <a:t>   let name1;</a:t>
            </a:r>
          </a:p>
          <a:p>
            <a:pPr marL="0" marR="0" lvl="0" indent="0" algn="l" defTabSz="914400" rtl="0" eaLnBrk="1" fontAlgn="auto" latinLnBrk="0" hangingPunct="1">
              <a:lnSpc>
                <a:spcPct val="100000"/>
              </a:lnSpc>
              <a:spcBef>
                <a:spcPts val="0"/>
              </a:spcBef>
              <a:spcAft>
                <a:spcPts val="0"/>
              </a:spcAft>
              <a:buClr>
                <a:srgbClr val="FFFFFF"/>
              </a:buClr>
              <a:buSzPts val="2000"/>
              <a:buFont typeface="Calibri"/>
              <a:buNone/>
              <a:tabLst/>
              <a:defRPr/>
            </a:pPr>
            <a:r>
              <a:rPr kumimoji="0" lang="en-IN" sz="2000" b="0" i="0" u="none" strike="noStrike" kern="0" cap="none" spc="0" normalizeH="0" baseline="0" noProof="0" dirty="0">
                <a:ln>
                  <a:noFill/>
                </a:ln>
                <a:solidFill>
                  <a:srgbClr val="FFFFFF"/>
                </a:solidFill>
                <a:effectLst/>
                <a:uLnTx/>
                <a:uFillTx/>
                <a:latin typeface="Calibri"/>
                <a:ea typeface="Calibri"/>
                <a:cs typeface="Calibri"/>
                <a:sym typeface="Calibri"/>
              </a:rPr>
              <a:t>   let name1=name2;</a:t>
            </a:r>
          </a:p>
          <a:p>
            <a:pPr marL="0" marR="0" lvl="0" indent="0" algn="l" defTabSz="914400" rtl="0" eaLnBrk="1" fontAlgn="auto" latinLnBrk="0" hangingPunct="1">
              <a:lnSpc>
                <a:spcPct val="100000"/>
              </a:lnSpc>
              <a:spcBef>
                <a:spcPts val="0"/>
              </a:spcBef>
              <a:spcAft>
                <a:spcPts val="0"/>
              </a:spcAft>
              <a:buClr>
                <a:srgbClr val="FFFFFF"/>
              </a:buClr>
              <a:buSzPts val="2000"/>
              <a:buFont typeface="Calibri"/>
              <a:buNone/>
              <a:tabLst/>
              <a:defRPr/>
            </a:pPr>
            <a:r>
              <a:rPr kumimoji="0" lang="en-IN" sz="2000" b="0" i="0" u="none" strike="noStrike" kern="0" cap="none" spc="0" normalizeH="0" baseline="0" noProof="0" dirty="0">
                <a:ln>
                  <a:noFill/>
                </a:ln>
                <a:solidFill>
                  <a:srgbClr val="FFFFFF"/>
                </a:solidFill>
                <a:effectLst/>
                <a:uLnTx/>
                <a:uFillTx/>
                <a:latin typeface="Calibri"/>
                <a:ea typeface="Calibri"/>
                <a:cs typeface="Calibri"/>
                <a:sym typeface="Calibri"/>
              </a:rPr>
              <a:t>   let name1=value1,name2=value2;</a:t>
            </a:r>
          </a:p>
          <a:p>
            <a:pPr marL="0" marR="0" lvl="0" indent="0" algn="l" defTabSz="914400" rtl="0" eaLnBrk="1" fontAlgn="auto" latinLnBrk="0" hangingPunct="1">
              <a:lnSpc>
                <a:spcPct val="100000"/>
              </a:lnSpc>
              <a:spcBef>
                <a:spcPts val="0"/>
              </a:spcBef>
              <a:spcAft>
                <a:spcPts val="0"/>
              </a:spcAft>
              <a:buClr>
                <a:srgbClr val="FFFFFF"/>
              </a:buClr>
              <a:buSzPts val="2000"/>
              <a:buFont typeface="Calibri"/>
              <a:buNone/>
              <a:tabLst/>
              <a:defRPr/>
            </a:pPr>
            <a:r>
              <a:rPr kumimoji="0" lang="en-IN" sz="2000" b="0" i="0" u="none" strike="noStrike" kern="0" cap="none" spc="0" normalizeH="0" baseline="0" noProof="0" dirty="0">
                <a:ln>
                  <a:noFill/>
                </a:ln>
                <a:solidFill>
                  <a:srgbClr val="FFFFFF"/>
                </a:solidFill>
                <a:effectLst/>
                <a:uLnTx/>
                <a:uFillTx/>
                <a:latin typeface="Calibri"/>
                <a:ea typeface="Calibri"/>
                <a:cs typeface="Calibri"/>
                <a:sym typeface="Calibri"/>
              </a:rPr>
              <a:t>   let name1,name2=value1</a:t>
            </a:r>
            <a:endParaRPr kumimoji="0" sz="2000" b="0" i="0" u="none" strike="noStrike" kern="0" cap="none" spc="0" normalizeH="0" baseline="0" noProof="0" dirty="0">
              <a:ln>
                <a:noFill/>
              </a:ln>
              <a:solidFill>
                <a:srgbClr val="FFFFFF"/>
              </a:solidFill>
              <a:effectLst/>
              <a:uLnTx/>
              <a:uFillTx/>
              <a:latin typeface="Calibri"/>
              <a:ea typeface="Calibri"/>
              <a:cs typeface="Calibri"/>
              <a:sym typeface="Calibri"/>
            </a:endParaRPr>
          </a:p>
        </p:txBody>
      </p:sp>
      <p:sp>
        <p:nvSpPr>
          <p:cNvPr id="1052" name="Google Shape;1052;p203"/>
          <p:cNvSpPr txBox="1"/>
          <p:nvPr/>
        </p:nvSpPr>
        <p:spPr>
          <a:xfrm>
            <a:off x="6700400" y="3678854"/>
            <a:ext cx="5491600" cy="473938"/>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90000"/>
              </a:lnSpc>
              <a:spcBef>
                <a:spcPts val="0"/>
              </a:spcBef>
              <a:spcAft>
                <a:spcPts val="0"/>
              </a:spcAft>
              <a:buClr>
                <a:srgbClr val="FFC000"/>
              </a:buClr>
              <a:buSzPts val="2400"/>
              <a:buFont typeface="Arial"/>
              <a:buNone/>
              <a:tabLst/>
              <a:defRPr/>
            </a:pPr>
            <a:r>
              <a:rPr kumimoji="0" lang="en-GB" sz="2400" b="1" i="0" u="none" strike="noStrike" kern="0" cap="none" spc="0" normalizeH="0" baseline="0" noProof="0" dirty="0">
                <a:ln>
                  <a:noFill/>
                </a:ln>
                <a:solidFill>
                  <a:srgbClr val="70AD47"/>
                </a:solidFill>
                <a:effectLst/>
                <a:uLnTx/>
                <a:uFillTx/>
                <a:latin typeface="Raleway"/>
                <a:ea typeface="Raleway"/>
                <a:cs typeface="Raleway"/>
                <a:sym typeface="Raleway"/>
              </a:rPr>
              <a:t>const variable</a:t>
            </a:r>
          </a:p>
          <a:p>
            <a:pPr marL="0" marR="0" lvl="0" indent="0" algn="ctr" defTabSz="914400" rtl="0" eaLnBrk="1" fontAlgn="auto" latinLnBrk="0" hangingPunct="1">
              <a:lnSpc>
                <a:spcPct val="90000"/>
              </a:lnSpc>
              <a:spcBef>
                <a:spcPts val="0"/>
              </a:spcBef>
              <a:spcAft>
                <a:spcPts val="0"/>
              </a:spcAft>
              <a:buClr>
                <a:srgbClr val="FFC000"/>
              </a:buClr>
              <a:buSzPts val="2400"/>
              <a:buFont typeface="Raleway"/>
              <a:buNone/>
              <a:tabLst/>
              <a:defRPr/>
            </a:pPr>
            <a:endParaRPr kumimoji="0" sz="2400" b="1" i="0" u="none" strike="noStrike" kern="0" cap="none" spc="0" normalizeH="0" baseline="0" noProof="0" dirty="0">
              <a:ln>
                <a:noFill/>
              </a:ln>
              <a:solidFill>
                <a:srgbClr val="FFC000"/>
              </a:solidFill>
              <a:effectLst/>
              <a:uLnTx/>
              <a:uFillTx/>
              <a:latin typeface="Raleway"/>
              <a:ea typeface="Raleway"/>
              <a:cs typeface="Raleway"/>
              <a:sym typeface="Raleway"/>
            </a:endParaRPr>
          </a:p>
        </p:txBody>
      </p:sp>
      <p:pic>
        <p:nvPicPr>
          <p:cNvPr id="1054" name="Google Shape;1054;p203"/>
          <p:cNvPicPr preferRelativeResize="0"/>
          <p:nvPr/>
        </p:nvPicPr>
        <p:blipFill rotWithShape="1">
          <a:blip r:embed="rId3">
            <a:alphaModFix/>
          </a:blip>
          <a:srcRect/>
          <a:stretch/>
        </p:blipFill>
        <p:spPr>
          <a:xfrm>
            <a:off x="5426875" y="4492288"/>
            <a:ext cx="485254" cy="1027596"/>
          </a:xfrm>
          <a:prstGeom prst="rect">
            <a:avLst/>
          </a:prstGeom>
          <a:noFill/>
          <a:ln>
            <a:noFill/>
          </a:ln>
        </p:spPr>
      </p:pic>
      <p:sp>
        <p:nvSpPr>
          <p:cNvPr id="1055" name="Google Shape;1055;p203"/>
          <p:cNvSpPr txBox="1"/>
          <p:nvPr/>
        </p:nvSpPr>
        <p:spPr>
          <a:xfrm>
            <a:off x="463234" y="3678854"/>
            <a:ext cx="5491600" cy="473938"/>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90000"/>
              </a:lnSpc>
              <a:spcBef>
                <a:spcPts val="0"/>
              </a:spcBef>
              <a:spcAft>
                <a:spcPts val="0"/>
              </a:spcAft>
              <a:buClr>
                <a:srgbClr val="70AD47"/>
              </a:buClr>
              <a:buSzPts val="2400"/>
              <a:buFont typeface="Raleway"/>
              <a:buNone/>
              <a:tabLst/>
              <a:defRPr/>
            </a:pPr>
            <a:r>
              <a:rPr kumimoji="0" lang="en-GB" sz="2400" b="1" i="0" u="none" strike="noStrike" kern="0" cap="none" spc="0" normalizeH="0" baseline="0" noProof="0" dirty="0">
                <a:ln>
                  <a:noFill/>
                </a:ln>
                <a:solidFill>
                  <a:srgbClr val="70AD47"/>
                </a:solidFill>
                <a:effectLst/>
                <a:uLnTx/>
                <a:uFillTx/>
                <a:latin typeface="Raleway"/>
                <a:ea typeface="Raleway"/>
                <a:cs typeface="Raleway"/>
                <a:sym typeface="Raleway"/>
              </a:rPr>
              <a:t>let variable</a:t>
            </a:r>
            <a:endParaRPr kumimoji="0" sz="2400" b="1" i="0" u="none" strike="noStrike" kern="0" cap="none" spc="0" normalizeH="0" baseline="0" noProof="0" dirty="0">
              <a:ln>
                <a:noFill/>
              </a:ln>
              <a:solidFill>
                <a:srgbClr val="70AD47"/>
              </a:solidFill>
              <a:effectLst/>
              <a:uLnTx/>
              <a:uFillTx/>
              <a:latin typeface="Raleway"/>
              <a:ea typeface="Raleway"/>
              <a:cs typeface="Raleway"/>
              <a:sym typeface="Raleway"/>
            </a:endParaRPr>
          </a:p>
        </p:txBody>
      </p:sp>
      <p:sp>
        <p:nvSpPr>
          <p:cNvPr id="1056" name="Google Shape;1056;p203"/>
          <p:cNvSpPr txBox="1"/>
          <p:nvPr/>
        </p:nvSpPr>
        <p:spPr>
          <a:xfrm>
            <a:off x="6819782" y="4152792"/>
            <a:ext cx="5491601" cy="1938992"/>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FFFFFF"/>
              </a:buClr>
              <a:buSzPts val="2000"/>
              <a:buFont typeface="Calibri"/>
              <a:buNone/>
              <a:tabLst/>
              <a:defRPr/>
            </a:pPr>
            <a:r>
              <a:rPr kumimoji="0" lang="en-US" sz="2000" b="0" i="0" u="none" strike="noStrike" kern="0" cap="none" spc="0" normalizeH="0" baseline="0" noProof="0" dirty="0">
                <a:ln>
                  <a:noFill/>
                </a:ln>
                <a:solidFill>
                  <a:srgbClr val="FFFFFF"/>
                </a:solidFill>
                <a:effectLst/>
                <a:uLnTx/>
                <a:uFillTx/>
                <a:latin typeface="Calibri"/>
                <a:ea typeface="Calibri"/>
                <a:cs typeface="Calibri"/>
                <a:sym typeface="Calibri"/>
              </a:rPr>
              <a:t> Syntax: </a:t>
            </a:r>
          </a:p>
          <a:p>
            <a:pPr marL="0" marR="0" lvl="0" indent="0" algn="l" defTabSz="914400" rtl="0" eaLnBrk="1" fontAlgn="auto" latinLnBrk="0" hangingPunct="1">
              <a:lnSpc>
                <a:spcPct val="100000"/>
              </a:lnSpc>
              <a:spcBef>
                <a:spcPts val="0"/>
              </a:spcBef>
              <a:spcAft>
                <a:spcPts val="0"/>
              </a:spcAft>
              <a:buClr>
                <a:srgbClr val="FFFFFF"/>
              </a:buClr>
              <a:buSzPts val="2000"/>
              <a:buFont typeface="Calibri"/>
              <a:buNone/>
              <a:tabLst/>
              <a:defRPr/>
            </a:pPr>
            <a:endParaRPr kumimoji="0" lang="en-US" sz="2000" b="0" i="0" u="none" strike="noStrike" kern="0" cap="none" spc="0" normalizeH="0" baseline="0" noProof="0" dirty="0">
              <a:ln>
                <a:noFill/>
              </a:ln>
              <a:solidFill>
                <a:srgbClr val="FFFFFF"/>
              </a:solidFill>
              <a:effectLst/>
              <a:uLnTx/>
              <a:uFillTx/>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
                <a:srgbClr val="FFFFFF"/>
              </a:buClr>
              <a:buSzPts val="2000"/>
              <a:buFont typeface="Calibri"/>
              <a:buNone/>
              <a:tabLst/>
              <a:defRPr/>
            </a:pPr>
            <a:r>
              <a:rPr kumimoji="0" lang="en-US" sz="2000" b="0" i="0" u="none" strike="noStrike" kern="0" cap="none" spc="0" normalizeH="0" baseline="0" noProof="0" dirty="0">
                <a:ln>
                  <a:noFill/>
                </a:ln>
                <a:solidFill>
                  <a:srgbClr val="FFFFFF"/>
                </a:solidFill>
                <a:effectLst/>
                <a:uLnTx/>
                <a:uFillTx/>
                <a:latin typeface="Calibri"/>
                <a:ea typeface="Calibri"/>
                <a:cs typeface="Calibri"/>
                <a:sym typeface="Calibri"/>
              </a:rPr>
              <a:t>   const name1;</a:t>
            </a:r>
          </a:p>
          <a:p>
            <a:pPr marL="0" marR="0" lvl="0" indent="0" algn="l" defTabSz="914400" rtl="0" eaLnBrk="1" fontAlgn="auto" latinLnBrk="0" hangingPunct="1">
              <a:lnSpc>
                <a:spcPct val="100000"/>
              </a:lnSpc>
              <a:spcBef>
                <a:spcPts val="0"/>
              </a:spcBef>
              <a:spcAft>
                <a:spcPts val="0"/>
              </a:spcAft>
              <a:buClr>
                <a:srgbClr val="FFFFFF"/>
              </a:buClr>
              <a:buSzPts val="2000"/>
              <a:buFont typeface="Calibri"/>
              <a:buNone/>
              <a:tabLst/>
              <a:defRPr/>
            </a:pPr>
            <a:r>
              <a:rPr kumimoji="0" lang="en-US" sz="2000" b="0" i="0" u="none" strike="noStrike" kern="0" cap="none" spc="0" normalizeH="0" baseline="0" noProof="0" dirty="0">
                <a:ln>
                  <a:noFill/>
                </a:ln>
                <a:solidFill>
                  <a:srgbClr val="FFFFFF"/>
                </a:solidFill>
                <a:effectLst/>
                <a:uLnTx/>
                <a:uFillTx/>
                <a:latin typeface="Calibri"/>
                <a:ea typeface="Calibri"/>
                <a:cs typeface="Calibri"/>
                <a:sym typeface="Calibri"/>
              </a:rPr>
              <a:t>   const name1=name2;</a:t>
            </a:r>
          </a:p>
          <a:p>
            <a:pPr marL="0" marR="0" lvl="0" indent="0" algn="l" defTabSz="914400" rtl="0" eaLnBrk="1" fontAlgn="auto" latinLnBrk="0" hangingPunct="1">
              <a:lnSpc>
                <a:spcPct val="100000"/>
              </a:lnSpc>
              <a:spcBef>
                <a:spcPts val="0"/>
              </a:spcBef>
              <a:spcAft>
                <a:spcPts val="0"/>
              </a:spcAft>
              <a:buClr>
                <a:srgbClr val="FFFFFF"/>
              </a:buClr>
              <a:buSzPts val="2000"/>
              <a:buFont typeface="Calibri"/>
              <a:buNone/>
              <a:tabLst/>
              <a:defRPr/>
            </a:pPr>
            <a:r>
              <a:rPr kumimoji="0" lang="en-US" sz="2000" b="0" i="0" u="none" strike="noStrike" kern="0" cap="none" spc="0" normalizeH="0" baseline="0" noProof="0" dirty="0">
                <a:ln>
                  <a:noFill/>
                </a:ln>
                <a:solidFill>
                  <a:srgbClr val="FFFFFF"/>
                </a:solidFill>
                <a:effectLst/>
                <a:uLnTx/>
                <a:uFillTx/>
                <a:latin typeface="Calibri"/>
                <a:ea typeface="Calibri"/>
                <a:cs typeface="Calibri"/>
                <a:sym typeface="Calibri"/>
              </a:rPr>
              <a:t>   const name1=value1,name2=value2;</a:t>
            </a:r>
          </a:p>
          <a:p>
            <a:pPr marL="0" marR="0" lvl="0" indent="0" algn="l" defTabSz="914400" rtl="0" eaLnBrk="1" fontAlgn="auto" latinLnBrk="0" hangingPunct="1">
              <a:lnSpc>
                <a:spcPct val="100000"/>
              </a:lnSpc>
              <a:spcBef>
                <a:spcPts val="0"/>
              </a:spcBef>
              <a:spcAft>
                <a:spcPts val="0"/>
              </a:spcAft>
              <a:buClr>
                <a:srgbClr val="FFFFFF"/>
              </a:buClr>
              <a:buSzPts val="2000"/>
              <a:buFont typeface="Calibri"/>
              <a:buNone/>
              <a:tabLst/>
              <a:defRPr/>
            </a:pPr>
            <a:r>
              <a:rPr kumimoji="0" lang="en-US" sz="2000" b="0" i="0" u="none" strike="noStrike" kern="0" cap="none" spc="0" normalizeH="0" baseline="0" noProof="0" dirty="0">
                <a:ln>
                  <a:noFill/>
                </a:ln>
                <a:solidFill>
                  <a:srgbClr val="FFFFFF"/>
                </a:solidFill>
                <a:effectLst/>
                <a:uLnTx/>
                <a:uFillTx/>
                <a:latin typeface="Calibri"/>
                <a:ea typeface="Calibri"/>
                <a:cs typeface="Calibri"/>
                <a:sym typeface="Calibri"/>
              </a:rPr>
              <a:t>   const name1,name2=value1</a:t>
            </a:r>
          </a:p>
          <a:p>
            <a:pPr marL="0" marR="0" lvl="0" indent="0" algn="l" defTabSz="914400" rtl="0" eaLnBrk="1" fontAlgn="auto" latinLnBrk="0" hangingPunct="1">
              <a:lnSpc>
                <a:spcPct val="100000"/>
              </a:lnSpc>
              <a:spcBef>
                <a:spcPts val="0"/>
              </a:spcBef>
              <a:spcAft>
                <a:spcPts val="0"/>
              </a:spcAft>
              <a:buClr>
                <a:srgbClr val="FFFFFF"/>
              </a:buClr>
              <a:buSzPts val="2000"/>
              <a:buFont typeface="Calibri"/>
              <a:buNone/>
              <a:tabLst/>
              <a:defRPr/>
            </a:pPr>
            <a:endParaRPr kumimoji="0" sz="2000" b="0" i="0" u="none" strike="noStrike" kern="0" cap="none" spc="0" normalizeH="0" baseline="0" noProof="0" dirty="0">
              <a:ln>
                <a:noFill/>
              </a:ln>
              <a:solidFill>
                <a:srgbClr val="FFFFFF"/>
              </a:solidFill>
              <a:effectLst/>
              <a:uLnTx/>
              <a:uFillTx/>
              <a:latin typeface="Calibri"/>
              <a:ea typeface="Calibri"/>
              <a:cs typeface="Calibri"/>
              <a:sym typeface="Calibri"/>
            </a:endParaRPr>
          </a:p>
        </p:txBody>
      </p:sp>
      <p:pic>
        <p:nvPicPr>
          <p:cNvPr id="7" name="Picture 6">
            <a:extLst>
              <a:ext uri="{FF2B5EF4-FFF2-40B4-BE49-F238E27FC236}">
                <a16:creationId xmlns:a16="http://schemas.microsoft.com/office/drawing/2014/main" id="{4C677782-CF77-9D7A-DE18-18F382BFEF98}"/>
              </a:ext>
            </a:extLst>
          </p:cNvPr>
          <p:cNvPicPr>
            <a:picLocks noChangeAspect="1"/>
          </p:cNvPicPr>
          <p:nvPr/>
        </p:nvPicPr>
        <p:blipFill>
          <a:blip r:embed="rId4"/>
          <a:stretch>
            <a:fillRect/>
          </a:stretch>
        </p:blipFill>
        <p:spPr>
          <a:xfrm>
            <a:off x="590914" y="344644"/>
            <a:ext cx="5078588" cy="2790433"/>
          </a:xfrm>
          <a:prstGeom prst="rect">
            <a:avLst/>
          </a:prstGeom>
          <a:ln>
            <a:noFill/>
          </a:ln>
          <a:effectLst>
            <a:softEdge rad="112500"/>
          </a:effectLst>
        </p:spPr>
      </p:pic>
      <p:pic>
        <p:nvPicPr>
          <p:cNvPr id="11" name="Picture 10">
            <a:extLst>
              <a:ext uri="{FF2B5EF4-FFF2-40B4-BE49-F238E27FC236}">
                <a16:creationId xmlns:a16="http://schemas.microsoft.com/office/drawing/2014/main" id="{3C1277B1-FBD3-3674-A162-CB61A0CED3F3}"/>
              </a:ext>
            </a:extLst>
          </p:cNvPr>
          <p:cNvPicPr>
            <a:picLocks noChangeAspect="1"/>
          </p:cNvPicPr>
          <p:nvPr/>
        </p:nvPicPr>
        <p:blipFill>
          <a:blip r:embed="rId5"/>
          <a:stretch>
            <a:fillRect/>
          </a:stretch>
        </p:blipFill>
        <p:spPr>
          <a:xfrm>
            <a:off x="6700400" y="344645"/>
            <a:ext cx="5078589" cy="2790433"/>
          </a:xfrm>
          <a:prstGeom prst="rect">
            <a:avLst/>
          </a:prstGeom>
          <a:ln>
            <a:noFill/>
          </a:ln>
          <a:effectLst>
            <a:softEdge rad="112500"/>
          </a:effec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C0C0C"/>
        </a:solidFill>
        <a:effectLst/>
      </p:bgPr>
    </p:bg>
    <p:spTree>
      <p:nvGrpSpPr>
        <p:cNvPr id="1" name="Shape 1597"/>
        <p:cNvGrpSpPr/>
        <p:nvPr/>
      </p:nvGrpSpPr>
      <p:grpSpPr>
        <a:xfrm>
          <a:off x="0" y="0"/>
          <a:ext cx="0" cy="0"/>
          <a:chOff x="0" y="0"/>
          <a:chExt cx="0" cy="0"/>
        </a:xfrm>
      </p:grpSpPr>
      <p:sp>
        <p:nvSpPr>
          <p:cNvPr id="1598" name="Google Shape;1598;p223"/>
          <p:cNvSpPr/>
          <p:nvPr/>
        </p:nvSpPr>
        <p:spPr>
          <a:xfrm>
            <a:off x="53178" y="86797"/>
            <a:ext cx="12119428" cy="6771203"/>
          </a:xfrm>
          <a:prstGeom prst="rect">
            <a:avLst/>
          </a:prstGeom>
          <a:noFill/>
          <a:ln w="155575"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800"/>
              <a:buFont typeface="Calibri"/>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1602" name="Google Shape;1602;p223"/>
          <p:cNvSpPr txBox="1">
            <a:spLocks noGrp="1"/>
          </p:cNvSpPr>
          <p:nvPr>
            <p:ph type="title"/>
          </p:nvPr>
        </p:nvSpPr>
        <p:spPr>
          <a:xfrm>
            <a:off x="1131381" y="497161"/>
            <a:ext cx="10515600" cy="1325563"/>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accent4"/>
              </a:buClr>
              <a:buSzPts val="4800"/>
              <a:buFont typeface="Raleway"/>
              <a:buNone/>
            </a:pPr>
            <a:r>
              <a:rPr lang="en-GB" sz="4800" b="1" dirty="0">
                <a:solidFill>
                  <a:schemeClr val="accent4"/>
                </a:solidFill>
                <a:latin typeface="Raleway"/>
                <a:sym typeface="Raleway"/>
              </a:rPr>
              <a:t>Datatypes</a:t>
            </a:r>
            <a:endParaRPr dirty="0"/>
          </a:p>
        </p:txBody>
      </p:sp>
      <p:sp>
        <p:nvSpPr>
          <p:cNvPr id="1603" name="Google Shape;1603;p223"/>
          <p:cNvSpPr txBox="1"/>
          <p:nvPr/>
        </p:nvSpPr>
        <p:spPr>
          <a:xfrm>
            <a:off x="784792" y="1841895"/>
            <a:ext cx="10728000" cy="4518944"/>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FFFFFF"/>
              </a:buClr>
              <a:buSzPts val="2000"/>
              <a:buFont typeface="Raleway"/>
              <a:buNone/>
              <a:tabLst/>
              <a:defRPr/>
            </a:pPr>
            <a:r>
              <a:rPr kumimoji="0" lang="en-US" sz="1400" b="0" i="0" u="none" strike="noStrike" kern="0" cap="none" spc="0" normalizeH="0" baseline="0" noProof="0" dirty="0">
                <a:ln>
                  <a:noFill/>
                </a:ln>
                <a:solidFill>
                  <a:srgbClr val="FFFFFF"/>
                </a:solidFill>
                <a:effectLst/>
                <a:uLnTx/>
                <a:uFillTx/>
                <a:latin typeface="Nunito" pitchFamily="2" charset="0"/>
                <a:cs typeface="Arial"/>
                <a:sym typeface="Arial"/>
              </a:rPr>
              <a:t>JavaScript provides different datatypes to hold different values on variables. JavaScript is a dynamic programming language, which means do not need to specify the type of variable. There are two types of data types in JavaScript. </a:t>
            </a:r>
          </a:p>
          <a:p>
            <a:pPr marL="0" marR="0" lvl="0" indent="0" algn="l" defTabSz="914400" rtl="0" eaLnBrk="1" fontAlgn="auto" latinLnBrk="0" hangingPunct="1">
              <a:lnSpc>
                <a:spcPct val="100000"/>
              </a:lnSpc>
              <a:spcBef>
                <a:spcPts val="0"/>
              </a:spcBef>
              <a:spcAft>
                <a:spcPts val="0"/>
              </a:spcAft>
              <a:buClr>
                <a:srgbClr val="FFFFFF"/>
              </a:buClr>
              <a:buSzPts val="2000"/>
              <a:buFont typeface="Raleway"/>
              <a:buNone/>
              <a:tabLst/>
              <a:defRPr/>
            </a:pPr>
            <a:endParaRPr kumimoji="0" lang="en-US" sz="1400" b="0" i="0" u="none" strike="noStrike" kern="0" cap="none" spc="0" normalizeH="0" baseline="0" noProof="0" dirty="0">
              <a:ln>
                <a:noFill/>
              </a:ln>
              <a:solidFill>
                <a:srgbClr val="FFFFFF"/>
              </a:solidFill>
              <a:effectLst/>
              <a:uLnTx/>
              <a:uFillTx/>
              <a:latin typeface="Nunito" pitchFamily="2" charset="0"/>
              <a:cs typeface="Arial"/>
              <a:sym typeface="Arial"/>
            </a:endParaRPr>
          </a:p>
          <a:p>
            <a:pPr marL="285750" marR="0" lvl="0" indent="-285750" algn="l" defTabSz="914400" rtl="0" eaLnBrk="1" fontAlgn="auto" latinLnBrk="0" hangingPunct="1">
              <a:lnSpc>
                <a:spcPct val="100000"/>
              </a:lnSpc>
              <a:spcBef>
                <a:spcPts val="0"/>
              </a:spcBef>
              <a:spcAft>
                <a:spcPts val="0"/>
              </a:spcAft>
              <a:buClr>
                <a:srgbClr val="FFFFFF"/>
              </a:buClr>
              <a:buSzPts val="2000"/>
              <a:buFont typeface="Arial" panose="020B0604020202020204" pitchFamily="34" charset="0"/>
              <a:buChar char="•"/>
              <a:tabLst/>
              <a:defRPr/>
            </a:pPr>
            <a:r>
              <a:rPr kumimoji="0" lang="en-IN" sz="1400" b="0" i="0" u="none" strike="noStrike" kern="0" cap="none" spc="0" normalizeH="0" baseline="0" noProof="0" dirty="0">
                <a:ln>
                  <a:noFill/>
                </a:ln>
                <a:solidFill>
                  <a:srgbClr val="FFFFFF"/>
                </a:solidFill>
                <a:effectLst/>
                <a:uLnTx/>
                <a:uFillTx/>
                <a:latin typeface="Nunito" pitchFamily="2" charset="0"/>
                <a:cs typeface="Arial"/>
                <a:sym typeface="Arial"/>
              </a:rPr>
              <a:t>Primitive data type</a:t>
            </a:r>
          </a:p>
          <a:p>
            <a:pPr marL="285750" marR="0" lvl="0" indent="-285750" algn="l" defTabSz="914400" rtl="0" eaLnBrk="1" fontAlgn="auto" latinLnBrk="0" hangingPunct="1">
              <a:lnSpc>
                <a:spcPct val="100000"/>
              </a:lnSpc>
              <a:spcBef>
                <a:spcPts val="0"/>
              </a:spcBef>
              <a:spcAft>
                <a:spcPts val="0"/>
              </a:spcAft>
              <a:buClr>
                <a:srgbClr val="FFFFFF"/>
              </a:buClr>
              <a:buSzPts val="2000"/>
              <a:buFont typeface="Arial" panose="020B0604020202020204" pitchFamily="34" charset="0"/>
              <a:buChar char="•"/>
              <a:tabLst/>
              <a:defRPr/>
            </a:pPr>
            <a:r>
              <a:rPr kumimoji="0" lang="en-IN" sz="1400" b="0" i="0" u="none" strike="noStrike" kern="0" cap="none" spc="0" normalizeH="0" baseline="0" noProof="0" dirty="0">
                <a:ln>
                  <a:noFill/>
                </a:ln>
                <a:solidFill>
                  <a:srgbClr val="FFFFFF"/>
                </a:solidFill>
                <a:effectLst/>
                <a:uLnTx/>
                <a:uFillTx/>
                <a:latin typeface="Nunito" pitchFamily="2" charset="0"/>
                <a:cs typeface="Arial"/>
                <a:sym typeface="Arial"/>
              </a:rPr>
              <a:t>Non-primitive (reference) data type</a:t>
            </a:r>
          </a:p>
          <a:p>
            <a:pPr marL="285750" marR="0" lvl="0" indent="-285750" algn="l" defTabSz="914400" rtl="0" eaLnBrk="1" fontAlgn="auto" latinLnBrk="0" hangingPunct="1">
              <a:lnSpc>
                <a:spcPct val="100000"/>
              </a:lnSpc>
              <a:spcBef>
                <a:spcPts val="0"/>
              </a:spcBef>
              <a:spcAft>
                <a:spcPts val="0"/>
              </a:spcAft>
              <a:buClr>
                <a:srgbClr val="FFFFFF"/>
              </a:buClr>
              <a:buSzPts val="2000"/>
              <a:buFont typeface="Arial" panose="020B0604020202020204" pitchFamily="34" charset="0"/>
              <a:buChar char="•"/>
              <a:tabLst/>
              <a:defRPr/>
            </a:pPr>
            <a:endParaRPr kumimoji="0" lang="en-IN" sz="1400" b="0" i="0" u="none" strike="noStrike" kern="0" cap="none" spc="0" normalizeH="0" baseline="0" noProof="0" dirty="0">
              <a:ln>
                <a:noFill/>
              </a:ln>
              <a:solidFill>
                <a:srgbClr val="FFFFFF"/>
              </a:solidFill>
              <a:effectLst/>
              <a:uLnTx/>
              <a:uFillTx/>
              <a:latin typeface="Nunito" pitchFamily="2" charset="0"/>
              <a:cs typeface="Arial"/>
              <a:sym typeface="Arial"/>
            </a:endParaRPr>
          </a:p>
          <a:p>
            <a:pPr marL="0" marR="0" lvl="0" indent="0" algn="l" defTabSz="914400" rtl="0" eaLnBrk="1" fontAlgn="auto" latinLnBrk="0" hangingPunct="1">
              <a:lnSpc>
                <a:spcPct val="100000"/>
              </a:lnSpc>
              <a:spcBef>
                <a:spcPts val="0"/>
              </a:spcBef>
              <a:spcAft>
                <a:spcPts val="0"/>
              </a:spcAft>
              <a:buClr>
                <a:srgbClr val="FFFFFF"/>
              </a:buClr>
              <a:buSzPts val="2000"/>
              <a:buFont typeface="Arial"/>
              <a:buNone/>
              <a:tabLst/>
              <a:defRPr/>
            </a:pPr>
            <a:endParaRPr kumimoji="0" lang="en-IN" sz="1400" b="0" i="0" u="none" strike="noStrike" kern="0" cap="none" spc="0" normalizeH="0" baseline="0" noProof="0" dirty="0">
              <a:ln>
                <a:noFill/>
              </a:ln>
              <a:solidFill>
                <a:srgbClr val="FFFFFF"/>
              </a:solidFill>
              <a:effectLst/>
              <a:uLnTx/>
              <a:uFillTx/>
              <a:latin typeface="Nunito" pitchFamily="2" charset="0"/>
              <a:cs typeface="Arial"/>
              <a:sym typeface="Arial"/>
            </a:endParaRPr>
          </a:p>
          <a:p>
            <a:pPr marL="285750" marR="0" lvl="0" indent="-285750" algn="l" defTabSz="914400" rtl="0" eaLnBrk="1" fontAlgn="auto" latinLnBrk="0" hangingPunct="1">
              <a:lnSpc>
                <a:spcPct val="100000"/>
              </a:lnSpc>
              <a:spcBef>
                <a:spcPts val="0"/>
              </a:spcBef>
              <a:spcAft>
                <a:spcPts val="0"/>
              </a:spcAft>
              <a:buClr>
                <a:srgbClr val="FFFFFF"/>
              </a:buClr>
              <a:buSzPts val="2000"/>
              <a:buFont typeface="Arial" panose="020B0604020202020204" pitchFamily="34" charset="0"/>
              <a:buChar char="•"/>
              <a:tabLst/>
              <a:defRPr/>
            </a:pPr>
            <a:endParaRPr kumimoji="0" lang="en-IN" sz="1400" b="0" i="0" u="none" strike="noStrike" kern="0" cap="none" spc="0" normalizeH="0" baseline="0" noProof="0" dirty="0">
              <a:ln>
                <a:noFill/>
              </a:ln>
              <a:solidFill>
                <a:srgbClr val="FFFFFF"/>
              </a:solidFill>
              <a:effectLst/>
              <a:uLnTx/>
              <a:uFillTx/>
              <a:latin typeface="Nunito" pitchFamily="2" charset="0"/>
              <a:cs typeface="Arial"/>
              <a:sym typeface="Arial"/>
            </a:endParaRPr>
          </a:p>
          <a:p>
            <a:pPr marL="0" marR="0" lvl="0" indent="0" algn="l" defTabSz="914400" rtl="0" eaLnBrk="1" fontAlgn="auto" latinLnBrk="0" hangingPunct="1">
              <a:lnSpc>
                <a:spcPct val="100000"/>
              </a:lnSpc>
              <a:spcBef>
                <a:spcPts val="0"/>
              </a:spcBef>
              <a:spcAft>
                <a:spcPts val="0"/>
              </a:spcAft>
              <a:buClr>
                <a:srgbClr val="FFFFFF"/>
              </a:buClr>
              <a:buSzPts val="2000"/>
              <a:buFont typeface="Raleway"/>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pic>
        <p:nvPicPr>
          <p:cNvPr id="1607" name="Google Shape;1607;p223" descr="Open book"/>
          <p:cNvPicPr preferRelativeResize="0"/>
          <p:nvPr/>
        </p:nvPicPr>
        <p:blipFill rotWithShape="1">
          <a:blip r:embed="rId3">
            <a:alphaModFix/>
          </a:blip>
          <a:srcRect/>
          <a:stretch/>
        </p:blipFill>
        <p:spPr>
          <a:xfrm>
            <a:off x="1962150" y="679675"/>
            <a:ext cx="914400" cy="914400"/>
          </a:xfrm>
          <a:prstGeom prst="rect">
            <a:avLst/>
          </a:prstGeom>
          <a:noFill/>
          <a:ln>
            <a:noFill/>
          </a:ln>
        </p:spPr>
      </p:pic>
      <p:pic>
        <p:nvPicPr>
          <p:cNvPr id="3" name="Picture 2">
            <a:extLst>
              <a:ext uri="{FF2B5EF4-FFF2-40B4-BE49-F238E27FC236}">
                <a16:creationId xmlns:a16="http://schemas.microsoft.com/office/drawing/2014/main" id="{DA9C2726-AFED-B1B4-3EFC-C0F8DF57B1C6}"/>
              </a:ext>
            </a:extLst>
          </p:cNvPr>
          <p:cNvPicPr>
            <a:picLocks noChangeAspect="1"/>
          </p:cNvPicPr>
          <p:nvPr/>
        </p:nvPicPr>
        <p:blipFill>
          <a:blip r:embed="rId4"/>
          <a:stretch>
            <a:fillRect/>
          </a:stretch>
        </p:blipFill>
        <p:spPr>
          <a:xfrm>
            <a:off x="4722470" y="2694867"/>
            <a:ext cx="6581977" cy="3290989"/>
          </a:xfrm>
          <a:prstGeom prst="rect">
            <a:avLst/>
          </a:prstGeom>
          <a:ln>
            <a:noFill/>
          </a:ln>
          <a:effectLst>
            <a:softEdge rad="112500"/>
          </a:effectLst>
        </p:spPr>
      </p:pic>
    </p:spTree>
    <p:extLst>
      <p:ext uri="{BB962C8B-B14F-4D97-AF65-F5344CB8AC3E}">
        <p14:creationId xmlns:p14="http://schemas.microsoft.com/office/powerpoint/2010/main" val="40047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1598"/>
                                        </p:tgtEl>
                                        <p:attrNameLst>
                                          <p:attrName>style.visibility</p:attrName>
                                        </p:attrNameLst>
                                      </p:cBhvr>
                                      <p:to>
                                        <p:strVal val="visible"/>
                                      </p:to>
                                    </p:set>
                                    <p:animEffect transition="in" filter="fade">
                                      <p:cBhvr>
                                        <p:cTn id="7" dur="500"/>
                                        <p:tgtEl>
                                          <p:spTgt spid="15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C0C0C"/>
        </a:solidFill>
        <a:effectLst/>
      </p:bgPr>
    </p:bg>
    <p:spTree>
      <p:nvGrpSpPr>
        <p:cNvPr id="1" name="Shape 1597"/>
        <p:cNvGrpSpPr/>
        <p:nvPr/>
      </p:nvGrpSpPr>
      <p:grpSpPr>
        <a:xfrm>
          <a:off x="0" y="0"/>
          <a:ext cx="0" cy="0"/>
          <a:chOff x="0" y="0"/>
          <a:chExt cx="0" cy="0"/>
        </a:xfrm>
      </p:grpSpPr>
      <p:sp>
        <p:nvSpPr>
          <p:cNvPr id="1598" name="Google Shape;1598;p223"/>
          <p:cNvSpPr/>
          <p:nvPr/>
        </p:nvSpPr>
        <p:spPr>
          <a:xfrm>
            <a:off x="53178" y="86797"/>
            <a:ext cx="12119428" cy="6771203"/>
          </a:xfrm>
          <a:prstGeom prst="rect">
            <a:avLst/>
          </a:prstGeom>
          <a:noFill/>
          <a:ln w="155575"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800"/>
              <a:buFont typeface="Calibri"/>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1602" name="Google Shape;1602;p223"/>
          <p:cNvSpPr txBox="1">
            <a:spLocks noGrp="1"/>
          </p:cNvSpPr>
          <p:nvPr>
            <p:ph type="title"/>
          </p:nvPr>
        </p:nvSpPr>
        <p:spPr>
          <a:xfrm>
            <a:off x="1131381" y="497161"/>
            <a:ext cx="10515600" cy="1325563"/>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accent4"/>
              </a:buClr>
              <a:buSzPts val="4800"/>
              <a:buFont typeface="Raleway"/>
              <a:buNone/>
            </a:pPr>
            <a:r>
              <a:rPr lang="en-GB" sz="4800" b="1" dirty="0">
                <a:solidFill>
                  <a:schemeClr val="accent4"/>
                </a:solidFill>
                <a:latin typeface="Raleway"/>
                <a:sym typeface="Raleway"/>
              </a:rPr>
              <a:t>Datatypes</a:t>
            </a:r>
            <a:endParaRPr dirty="0"/>
          </a:p>
        </p:txBody>
      </p:sp>
      <p:sp>
        <p:nvSpPr>
          <p:cNvPr id="1603" name="Google Shape;1603;p223"/>
          <p:cNvSpPr txBox="1"/>
          <p:nvPr/>
        </p:nvSpPr>
        <p:spPr>
          <a:xfrm>
            <a:off x="784793" y="2233088"/>
            <a:ext cx="10728000" cy="4518944"/>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FFFFFF"/>
              </a:buClr>
              <a:buSzPts val="2000"/>
              <a:buFont typeface="Raleway"/>
              <a:buNone/>
              <a:tabLst/>
              <a:defRPr/>
            </a:pPr>
            <a:endParaRPr kumimoji="0" lang="en-IN" sz="1400" b="0" i="0" u="none" strike="noStrike" kern="0" cap="none" spc="0" normalizeH="0" baseline="0" noProof="0" dirty="0">
              <a:ln>
                <a:noFill/>
              </a:ln>
              <a:solidFill>
                <a:srgbClr val="FFFFFF"/>
              </a:solidFill>
              <a:effectLst/>
              <a:uLnTx/>
              <a:uFillTx/>
              <a:latin typeface="Nunito" pitchFamily="2" charset="0"/>
              <a:cs typeface="Arial"/>
              <a:sym typeface="Arial"/>
            </a:endParaRPr>
          </a:p>
          <a:p>
            <a:pPr marL="285750" marR="0" lvl="0" indent="-285750" algn="l" defTabSz="914400" rtl="0" eaLnBrk="1" fontAlgn="auto" latinLnBrk="0" hangingPunct="1">
              <a:lnSpc>
                <a:spcPct val="100000"/>
              </a:lnSpc>
              <a:spcBef>
                <a:spcPts val="0"/>
              </a:spcBef>
              <a:spcAft>
                <a:spcPts val="0"/>
              </a:spcAft>
              <a:buClr>
                <a:srgbClr val="FFFFFF"/>
              </a:buClr>
              <a:buSzPts val="2000"/>
              <a:buFont typeface="Arial" panose="020B0604020202020204" pitchFamily="34" charset="0"/>
              <a:buChar char="•"/>
              <a:tabLst/>
              <a:defRPr/>
            </a:pPr>
            <a:endParaRPr kumimoji="0" lang="en-IN" sz="1400" b="0" i="0" u="none" strike="noStrike" kern="0" cap="none" spc="0" normalizeH="0" baseline="0" noProof="0" dirty="0">
              <a:ln>
                <a:noFill/>
              </a:ln>
              <a:solidFill>
                <a:srgbClr val="FFFFFF"/>
              </a:solidFill>
              <a:effectLst/>
              <a:uLnTx/>
              <a:uFillTx/>
              <a:latin typeface="Nunito" pitchFamily="2" charset="0"/>
              <a:cs typeface="Arial"/>
              <a:sym typeface="Arial"/>
            </a:endParaRPr>
          </a:p>
          <a:p>
            <a:pPr marL="0" marR="0" lvl="0" indent="0" algn="l" defTabSz="914400" rtl="0" eaLnBrk="1" fontAlgn="auto" latinLnBrk="0" hangingPunct="1">
              <a:lnSpc>
                <a:spcPct val="100000"/>
              </a:lnSpc>
              <a:spcBef>
                <a:spcPts val="0"/>
              </a:spcBef>
              <a:spcAft>
                <a:spcPts val="0"/>
              </a:spcAft>
              <a:buClr>
                <a:srgbClr val="FFFFFF"/>
              </a:buClr>
              <a:buSzPts val="2000"/>
              <a:buFont typeface="Arial"/>
              <a:buNone/>
              <a:tabLst/>
              <a:defRPr/>
            </a:pPr>
            <a:endParaRPr kumimoji="0" lang="en-IN" sz="1400" b="0" i="0" u="none" strike="noStrike" kern="0" cap="none" spc="0" normalizeH="0" baseline="0" noProof="0" dirty="0">
              <a:ln>
                <a:noFill/>
              </a:ln>
              <a:solidFill>
                <a:srgbClr val="FFFFFF"/>
              </a:solidFill>
              <a:effectLst/>
              <a:uLnTx/>
              <a:uFillTx/>
              <a:latin typeface="Nunito" pitchFamily="2" charset="0"/>
              <a:cs typeface="Arial"/>
              <a:sym typeface="Arial"/>
            </a:endParaRPr>
          </a:p>
          <a:p>
            <a:pPr marL="285750" marR="0" lvl="0" indent="-285750" algn="l" defTabSz="914400" rtl="0" eaLnBrk="1" fontAlgn="auto" latinLnBrk="0" hangingPunct="1">
              <a:lnSpc>
                <a:spcPct val="100000"/>
              </a:lnSpc>
              <a:spcBef>
                <a:spcPts val="0"/>
              </a:spcBef>
              <a:spcAft>
                <a:spcPts val="0"/>
              </a:spcAft>
              <a:buClr>
                <a:srgbClr val="FFFFFF"/>
              </a:buClr>
              <a:buSzPts val="2000"/>
              <a:buFont typeface="Arial" panose="020B0604020202020204" pitchFamily="34" charset="0"/>
              <a:buChar char="•"/>
              <a:tabLst/>
              <a:defRPr/>
            </a:pPr>
            <a:endParaRPr kumimoji="0" lang="en-IN" sz="1400" b="0" i="0" u="none" strike="noStrike" kern="0" cap="none" spc="0" normalizeH="0" baseline="0" noProof="0" dirty="0">
              <a:ln>
                <a:noFill/>
              </a:ln>
              <a:solidFill>
                <a:srgbClr val="FFFFFF"/>
              </a:solidFill>
              <a:effectLst/>
              <a:uLnTx/>
              <a:uFillTx/>
              <a:latin typeface="Nunito" pitchFamily="2" charset="0"/>
              <a:cs typeface="Arial"/>
              <a:sym typeface="Arial"/>
            </a:endParaRPr>
          </a:p>
          <a:p>
            <a:pPr marL="0" marR="0" lvl="0" indent="0" algn="l" defTabSz="914400" rtl="0" eaLnBrk="1" fontAlgn="auto" latinLnBrk="0" hangingPunct="1">
              <a:lnSpc>
                <a:spcPct val="100000"/>
              </a:lnSpc>
              <a:spcBef>
                <a:spcPts val="0"/>
              </a:spcBef>
              <a:spcAft>
                <a:spcPts val="0"/>
              </a:spcAft>
              <a:buClr>
                <a:srgbClr val="FFFFFF"/>
              </a:buClr>
              <a:buSzPts val="2000"/>
              <a:buFont typeface="Raleway"/>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pic>
        <p:nvPicPr>
          <p:cNvPr id="1607" name="Google Shape;1607;p223" descr="Open book"/>
          <p:cNvPicPr preferRelativeResize="0"/>
          <p:nvPr/>
        </p:nvPicPr>
        <p:blipFill rotWithShape="1">
          <a:blip r:embed="rId3">
            <a:alphaModFix/>
          </a:blip>
          <a:srcRect/>
          <a:stretch/>
        </p:blipFill>
        <p:spPr>
          <a:xfrm>
            <a:off x="1962150" y="679675"/>
            <a:ext cx="914400" cy="914400"/>
          </a:xfrm>
          <a:prstGeom prst="rect">
            <a:avLst/>
          </a:prstGeom>
          <a:noFill/>
          <a:ln>
            <a:noFill/>
          </a:ln>
        </p:spPr>
      </p:pic>
      <p:pic>
        <p:nvPicPr>
          <p:cNvPr id="5" name="Picture 4">
            <a:extLst>
              <a:ext uri="{FF2B5EF4-FFF2-40B4-BE49-F238E27FC236}">
                <a16:creationId xmlns:a16="http://schemas.microsoft.com/office/drawing/2014/main" id="{7154974C-3EB4-6CC6-57FB-001F3198407F}"/>
              </a:ext>
            </a:extLst>
          </p:cNvPr>
          <p:cNvPicPr>
            <a:picLocks noChangeAspect="1"/>
          </p:cNvPicPr>
          <p:nvPr/>
        </p:nvPicPr>
        <p:blipFill>
          <a:blip r:embed="rId4"/>
          <a:stretch>
            <a:fillRect/>
          </a:stretch>
        </p:blipFill>
        <p:spPr>
          <a:xfrm>
            <a:off x="784793" y="1863321"/>
            <a:ext cx="4701608" cy="2085223"/>
          </a:xfrm>
          <a:prstGeom prst="rect">
            <a:avLst/>
          </a:prstGeom>
          <a:ln>
            <a:noFill/>
          </a:ln>
          <a:effectLst>
            <a:softEdge rad="112500"/>
          </a:effectLst>
        </p:spPr>
      </p:pic>
      <p:pic>
        <p:nvPicPr>
          <p:cNvPr id="7" name="Picture 6">
            <a:extLst>
              <a:ext uri="{FF2B5EF4-FFF2-40B4-BE49-F238E27FC236}">
                <a16:creationId xmlns:a16="http://schemas.microsoft.com/office/drawing/2014/main" id="{A602FBF5-2E06-7D49-A2D7-BBD90BA78ADA}"/>
              </a:ext>
            </a:extLst>
          </p:cNvPr>
          <p:cNvPicPr>
            <a:picLocks noChangeAspect="1"/>
          </p:cNvPicPr>
          <p:nvPr/>
        </p:nvPicPr>
        <p:blipFill>
          <a:blip r:embed="rId5"/>
          <a:stretch>
            <a:fillRect/>
          </a:stretch>
        </p:blipFill>
        <p:spPr>
          <a:xfrm>
            <a:off x="5968181" y="1931507"/>
            <a:ext cx="5544612" cy="4153045"/>
          </a:xfrm>
          <a:prstGeom prst="rect">
            <a:avLst/>
          </a:prstGeom>
          <a:ln>
            <a:noFill/>
          </a:ln>
          <a:effectLst>
            <a:softEdge rad="112500"/>
          </a:effectLst>
        </p:spPr>
      </p:pic>
      <p:pic>
        <p:nvPicPr>
          <p:cNvPr id="9" name="Picture 8">
            <a:extLst>
              <a:ext uri="{FF2B5EF4-FFF2-40B4-BE49-F238E27FC236}">
                <a16:creationId xmlns:a16="http://schemas.microsoft.com/office/drawing/2014/main" id="{2807D695-7DCD-1245-583C-143918E8318F}"/>
              </a:ext>
            </a:extLst>
          </p:cNvPr>
          <p:cNvPicPr>
            <a:picLocks noChangeAspect="1"/>
          </p:cNvPicPr>
          <p:nvPr/>
        </p:nvPicPr>
        <p:blipFill>
          <a:blip r:embed="rId6"/>
          <a:stretch>
            <a:fillRect/>
          </a:stretch>
        </p:blipFill>
        <p:spPr>
          <a:xfrm>
            <a:off x="784794" y="4179697"/>
            <a:ext cx="4701607" cy="1820858"/>
          </a:xfrm>
          <a:prstGeom prst="rect">
            <a:avLst/>
          </a:prstGeom>
          <a:ln>
            <a:noFill/>
          </a:ln>
          <a:effectLst>
            <a:softEdge rad="112500"/>
          </a:effectLst>
        </p:spPr>
      </p:pic>
    </p:spTree>
    <p:extLst>
      <p:ext uri="{BB962C8B-B14F-4D97-AF65-F5344CB8AC3E}">
        <p14:creationId xmlns:p14="http://schemas.microsoft.com/office/powerpoint/2010/main" val="2285967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1598"/>
                                        </p:tgtEl>
                                        <p:attrNameLst>
                                          <p:attrName>style.visibility</p:attrName>
                                        </p:attrNameLst>
                                      </p:cBhvr>
                                      <p:to>
                                        <p:strVal val="visible"/>
                                      </p:to>
                                    </p:set>
                                    <p:animEffect transition="in" filter="fade">
                                      <p:cBhvr>
                                        <p:cTn id="7" dur="500"/>
                                        <p:tgtEl>
                                          <p:spTgt spid="15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C0C0C"/>
        </a:solidFill>
        <a:effectLst/>
      </p:bgPr>
    </p:bg>
    <p:spTree>
      <p:nvGrpSpPr>
        <p:cNvPr id="1" name="Shape 1597"/>
        <p:cNvGrpSpPr/>
        <p:nvPr/>
      </p:nvGrpSpPr>
      <p:grpSpPr>
        <a:xfrm>
          <a:off x="0" y="0"/>
          <a:ext cx="0" cy="0"/>
          <a:chOff x="0" y="0"/>
          <a:chExt cx="0" cy="0"/>
        </a:xfrm>
      </p:grpSpPr>
      <p:sp>
        <p:nvSpPr>
          <p:cNvPr id="1598" name="Google Shape;1598;p223"/>
          <p:cNvSpPr/>
          <p:nvPr/>
        </p:nvSpPr>
        <p:spPr>
          <a:xfrm>
            <a:off x="53178" y="86797"/>
            <a:ext cx="12119428" cy="6771203"/>
          </a:xfrm>
          <a:prstGeom prst="rect">
            <a:avLst/>
          </a:prstGeom>
          <a:noFill/>
          <a:ln w="155575"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800"/>
              <a:buFont typeface="Calibri"/>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1602" name="Google Shape;1602;p223"/>
          <p:cNvSpPr txBox="1">
            <a:spLocks noGrp="1"/>
          </p:cNvSpPr>
          <p:nvPr>
            <p:ph type="title"/>
          </p:nvPr>
        </p:nvSpPr>
        <p:spPr>
          <a:xfrm>
            <a:off x="1241209" y="474093"/>
            <a:ext cx="10515600" cy="1325563"/>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accent4"/>
              </a:buClr>
              <a:buSzPts val="4800"/>
              <a:buFont typeface="Raleway"/>
              <a:buNone/>
            </a:pPr>
            <a:r>
              <a:rPr lang="en-GB" sz="4800" b="1" dirty="0">
                <a:solidFill>
                  <a:schemeClr val="accent4"/>
                </a:solidFill>
                <a:latin typeface="Raleway"/>
                <a:sym typeface="Raleway"/>
              </a:rPr>
              <a:t>Array</a:t>
            </a:r>
            <a:endParaRPr dirty="0"/>
          </a:p>
        </p:txBody>
      </p:sp>
      <p:sp>
        <p:nvSpPr>
          <p:cNvPr id="1603" name="Google Shape;1603;p223"/>
          <p:cNvSpPr txBox="1"/>
          <p:nvPr/>
        </p:nvSpPr>
        <p:spPr>
          <a:xfrm>
            <a:off x="748145" y="1710293"/>
            <a:ext cx="11024419" cy="5355318"/>
          </a:xfrm>
          <a:prstGeom prst="rect">
            <a:avLst/>
          </a:prstGeom>
          <a:noFill/>
          <a:ln>
            <a:noFill/>
          </a:ln>
        </p:spPr>
        <p:txBody>
          <a:bodyPr spcFirstLastPara="1" wrap="square" lIns="91425" tIns="45700" rIns="91425" bIns="45700" anchor="t" anchorCtr="0">
            <a:noAutofit/>
          </a:bodyPr>
          <a:lstStyle/>
          <a:p>
            <a:pPr marL="285750" marR="0" lvl="0" indent="-285750" algn="l" defTabSz="914400" rtl="0" eaLnBrk="1" fontAlgn="auto" latinLnBrk="0" hangingPunct="1">
              <a:lnSpc>
                <a:spcPct val="100000"/>
              </a:lnSpc>
              <a:spcBef>
                <a:spcPts val="0"/>
              </a:spcBef>
              <a:spcAft>
                <a:spcPts val="0"/>
              </a:spcAft>
              <a:buClr>
                <a:srgbClr val="FFFFFF"/>
              </a:buClr>
              <a:buSzPts val="2000"/>
              <a:buFont typeface="Arial" panose="020B0604020202020204" pitchFamily="34" charset="0"/>
              <a:buChar char="•"/>
              <a:tabLst/>
              <a:defRPr/>
            </a:pPr>
            <a:r>
              <a:rPr kumimoji="0" lang="en-US" sz="1600" b="1" i="0" u="none" strike="noStrike" kern="0" cap="none" spc="0" normalizeH="0" baseline="0" noProof="0" dirty="0">
                <a:ln>
                  <a:noFill/>
                </a:ln>
                <a:solidFill>
                  <a:srgbClr val="FFFFFF"/>
                </a:solidFill>
                <a:effectLst/>
                <a:uLnTx/>
                <a:uFillTx/>
                <a:latin typeface="Nunito" pitchFamily="2" charset="0"/>
                <a:cs typeface="Arial"/>
                <a:sym typeface="Arial"/>
              </a:rPr>
              <a:t>JavaScript Array</a:t>
            </a:r>
            <a:r>
              <a:rPr kumimoji="0" lang="en-US" sz="1600" b="0" i="0" u="none" strike="noStrike" kern="0" cap="none" spc="0" normalizeH="0" baseline="0" noProof="0" dirty="0">
                <a:ln>
                  <a:noFill/>
                </a:ln>
                <a:solidFill>
                  <a:srgbClr val="FFFFFF"/>
                </a:solidFill>
                <a:effectLst/>
                <a:uLnTx/>
                <a:uFillTx/>
                <a:latin typeface="Nunito" pitchFamily="2" charset="0"/>
                <a:cs typeface="Arial"/>
                <a:sym typeface="Arial"/>
              </a:rPr>
              <a:t> is a data structure that allows you to store and organize multiple values within a single variable. It is a versatile and dynamic object. It can hold various data types, including numbers, strings, objects, and even other arrays. Arrays in JavaScript are zero-indexed i.e. the first element is accessed with an index 0, the second element with an index of 1, and so forth</a:t>
            </a:r>
            <a:r>
              <a:rPr kumimoji="0" lang="en-US" sz="1400" b="0" i="0" u="none" strike="noStrike" kern="0" cap="none" spc="0" normalizeH="0" baseline="0" noProof="0" dirty="0">
                <a:ln>
                  <a:noFill/>
                </a:ln>
                <a:solidFill>
                  <a:srgbClr val="FFFFFF"/>
                </a:solidFill>
                <a:effectLst/>
                <a:uLnTx/>
                <a:uFillTx/>
                <a:latin typeface="Nunito" pitchFamily="2" charset="0"/>
                <a:cs typeface="Arial"/>
                <a:sym typeface="Arial"/>
              </a:rPr>
              <a:t>.</a:t>
            </a:r>
          </a:p>
          <a:p>
            <a:pPr marL="285750" marR="0" lvl="0" indent="-285750" algn="l" defTabSz="914400" rtl="0" eaLnBrk="1" fontAlgn="auto" latinLnBrk="0" hangingPunct="1">
              <a:lnSpc>
                <a:spcPct val="100000"/>
              </a:lnSpc>
              <a:spcBef>
                <a:spcPts val="0"/>
              </a:spcBef>
              <a:spcAft>
                <a:spcPts val="0"/>
              </a:spcAft>
              <a:buClr>
                <a:srgbClr val="FFFFFF"/>
              </a:buClr>
              <a:buSzPts val="2000"/>
              <a:buFont typeface="Arial" panose="020B0604020202020204" pitchFamily="34" charset="0"/>
              <a:buChar char="•"/>
              <a:tabLst/>
              <a:defRPr/>
            </a:pPr>
            <a:endParaRPr kumimoji="0" lang="en-US" sz="1400" b="0" i="0" u="none" strike="noStrike" kern="0" cap="none" spc="0" normalizeH="0" baseline="0" noProof="0" dirty="0">
              <a:ln>
                <a:noFill/>
              </a:ln>
              <a:solidFill>
                <a:srgbClr val="FFFFFF"/>
              </a:solidFill>
              <a:effectLst/>
              <a:uLnTx/>
              <a:uFillTx/>
              <a:latin typeface="Nunito" pitchFamily="2" charset="0"/>
              <a:cs typeface="Arial"/>
              <a:sym typeface="Arial"/>
            </a:endParaRPr>
          </a:p>
          <a:p>
            <a:pPr marL="285750" marR="0" lvl="0" indent="-285750" algn="l" defTabSz="914400" rtl="0" eaLnBrk="1" fontAlgn="auto" latinLnBrk="0" hangingPunct="1">
              <a:lnSpc>
                <a:spcPct val="100000"/>
              </a:lnSpc>
              <a:spcBef>
                <a:spcPts val="0"/>
              </a:spcBef>
              <a:spcAft>
                <a:spcPts val="0"/>
              </a:spcAft>
              <a:buClr>
                <a:srgbClr val="FFFFFF"/>
              </a:buClr>
              <a:buSzPts val="2000"/>
              <a:buFont typeface="Arial" panose="020B0604020202020204" pitchFamily="34" charset="0"/>
              <a:buChar char="•"/>
              <a:tabLst/>
              <a:defRPr/>
            </a:pPr>
            <a:r>
              <a:rPr kumimoji="0" lang="en-US" sz="1600" b="1" i="0" u="none" strike="noStrike" kern="0" cap="none" spc="0" normalizeH="0" baseline="0" noProof="0" dirty="0">
                <a:ln>
                  <a:noFill/>
                </a:ln>
                <a:solidFill>
                  <a:srgbClr val="FFFFFF"/>
                </a:solidFill>
                <a:effectLst/>
                <a:uLnTx/>
                <a:uFillTx/>
                <a:latin typeface="Nunito" pitchFamily="2" charset="0"/>
                <a:cs typeface="Arial"/>
                <a:sym typeface="Arial"/>
              </a:rPr>
              <a:t>Syntax = let arrayname = new Array( );  , example = let fruits = new Array ( ‘mango’ , ‘guava’ , ‘pineapple’ ) ;</a:t>
            </a:r>
          </a:p>
          <a:p>
            <a:pPr marL="285750" marR="0" lvl="0" indent="-285750" algn="l" defTabSz="914400" rtl="0" eaLnBrk="1" fontAlgn="auto" latinLnBrk="0" hangingPunct="1">
              <a:lnSpc>
                <a:spcPct val="100000"/>
              </a:lnSpc>
              <a:spcBef>
                <a:spcPts val="0"/>
              </a:spcBef>
              <a:spcAft>
                <a:spcPts val="0"/>
              </a:spcAft>
              <a:buClr>
                <a:srgbClr val="FFFFFF"/>
              </a:buClr>
              <a:buSzPts val="2000"/>
              <a:buFont typeface="Arial" panose="020B0604020202020204" pitchFamily="34" charset="0"/>
              <a:buChar char="•"/>
              <a:tabLst/>
              <a:defRPr/>
            </a:pPr>
            <a:endParaRPr kumimoji="0" lang="en-US" sz="1600" b="1" i="0" u="none" strike="noStrike" kern="0" cap="none" spc="0" normalizeH="0" baseline="0" noProof="0" dirty="0">
              <a:ln>
                <a:noFill/>
              </a:ln>
              <a:solidFill>
                <a:srgbClr val="FFFFFF"/>
              </a:solidFill>
              <a:effectLst/>
              <a:uLnTx/>
              <a:uFillTx/>
              <a:latin typeface="Nunito" pitchFamily="2" charset="0"/>
              <a:cs typeface="Arial"/>
              <a:sym typeface="Arial"/>
            </a:endParaRPr>
          </a:p>
          <a:p>
            <a:pPr marL="285750" marR="0" lvl="0" indent="-285750" algn="l" defTabSz="914400" rtl="0" eaLnBrk="1" fontAlgn="auto" latinLnBrk="0" hangingPunct="1">
              <a:lnSpc>
                <a:spcPct val="100000"/>
              </a:lnSpc>
              <a:spcBef>
                <a:spcPts val="0"/>
              </a:spcBef>
              <a:spcAft>
                <a:spcPts val="0"/>
              </a:spcAft>
              <a:buClr>
                <a:srgbClr val="FFFFFF"/>
              </a:buClr>
              <a:buSzPts val="2000"/>
              <a:buFont typeface="Arial" panose="020B0604020202020204" pitchFamily="34" charset="0"/>
              <a:buChar char="•"/>
              <a:tabLst/>
              <a:defRPr/>
            </a:pPr>
            <a:r>
              <a:rPr kumimoji="0" lang="en-US" sz="1600" b="1" i="0" u="none" strike="noStrike" kern="0" cap="none" spc="0" normalizeH="0" baseline="0" noProof="0" dirty="0">
                <a:ln>
                  <a:noFill/>
                </a:ln>
                <a:solidFill>
                  <a:srgbClr val="FFFFFF"/>
                </a:solidFill>
                <a:effectLst/>
                <a:uLnTx/>
                <a:uFillTx/>
                <a:latin typeface="Nunito" pitchFamily="2" charset="0"/>
                <a:cs typeface="Arial"/>
                <a:sym typeface="Arial"/>
              </a:rPr>
              <a:t>Basic Operations on JavaScript Arrays:-</a:t>
            </a:r>
          </a:p>
          <a:p>
            <a:pPr marL="285750" marR="0" lvl="0" indent="-285750" algn="l" defTabSz="914400" rtl="0" eaLnBrk="1" fontAlgn="auto" latinLnBrk="0" hangingPunct="1">
              <a:lnSpc>
                <a:spcPct val="100000"/>
              </a:lnSpc>
              <a:spcBef>
                <a:spcPts val="0"/>
              </a:spcBef>
              <a:spcAft>
                <a:spcPts val="0"/>
              </a:spcAft>
              <a:buClr>
                <a:srgbClr val="FFFFFF"/>
              </a:buClr>
              <a:buSzPts val="2000"/>
              <a:buFont typeface="Arial" panose="020B0604020202020204" pitchFamily="34" charset="0"/>
              <a:buChar char="•"/>
              <a:tabLst/>
              <a:defRPr/>
            </a:pPr>
            <a:endParaRPr kumimoji="0" lang="en-US" sz="1600" b="1" i="0" u="none" strike="noStrike" kern="0" cap="none" spc="0" normalizeH="0" baseline="0" noProof="0" dirty="0">
              <a:ln>
                <a:noFill/>
              </a:ln>
              <a:solidFill>
                <a:srgbClr val="FFFFFF"/>
              </a:solidFill>
              <a:effectLst/>
              <a:uLnTx/>
              <a:uFillTx/>
              <a:latin typeface="Nunito" pitchFamily="2" charset="0"/>
              <a:cs typeface="Arial"/>
              <a:sym typeface="Arial"/>
            </a:endParaRPr>
          </a:p>
          <a:p>
            <a:pPr marL="285750" marR="0" lvl="0" indent="-285750" algn="l" defTabSz="914400" rtl="0" eaLnBrk="1" fontAlgn="auto" latinLnBrk="0" hangingPunct="1">
              <a:lnSpc>
                <a:spcPct val="100000"/>
              </a:lnSpc>
              <a:spcBef>
                <a:spcPts val="0"/>
              </a:spcBef>
              <a:spcAft>
                <a:spcPts val="0"/>
              </a:spcAft>
              <a:buClr>
                <a:srgbClr val="FFFFFF"/>
              </a:buClr>
              <a:buSzPts val="2000"/>
              <a:buFont typeface="Arial" panose="020B0604020202020204" pitchFamily="34" charset="0"/>
              <a:buChar char="•"/>
              <a:tabLst/>
              <a:defRPr/>
            </a:pPr>
            <a:r>
              <a:rPr kumimoji="0" lang="en-US" sz="1600" b="1" i="0" u="none" strike="noStrike" kern="0" cap="none" spc="0" normalizeH="0" baseline="0" noProof="0" dirty="0">
                <a:ln>
                  <a:noFill/>
                </a:ln>
                <a:solidFill>
                  <a:srgbClr val="FFFFFF"/>
                </a:solidFill>
                <a:effectLst/>
                <a:uLnTx/>
                <a:uFillTx/>
                <a:latin typeface="Nunito" pitchFamily="2" charset="0"/>
                <a:cs typeface="Arial"/>
                <a:sym typeface="Arial"/>
              </a:rPr>
              <a:t>Accessing Elements of an Array :  let fruits = new Array ( ‘mango’ , ‘guava’ , ‘pineapple’ ) ;</a:t>
            </a:r>
          </a:p>
          <a:p>
            <a:pPr marL="0" marR="0" lvl="0" indent="0" algn="l" defTabSz="914400" rtl="0" eaLnBrk="1" fontAlgn="auto" latinLnBrk="0" hangingPunct="1">
              <a:lnSpc>
                <a:spcPct val="100000"/>
              </a:lnSpc>
              <a:spcBef>
                <a:spcPts val="0"/>
              </a:spcBef>
              <a:spcAft>
                <a:spcPts val="0"/>
              </a:spcAft>
              <a:buClr>
                <a:srgbClr val="FFFFFF"/>
              </a:buClr>
              <a:buSzPts val="2000"/>
              <a:buFont typeface="Arial"/>
              <a:buNone/>
              <a:tabLst/>
              <a:defRPr/>
            </a:pPr>
            <a:r>
              <a:rPr kumimoji="0" lang="en-US" sz="1600" b="1" i="0" u="none" strike="noStrike" kern="0" cap="none" spc="0" normalizeH="0" baseline="0" noProof="0" dirty="0">
                <a:ln>
                  <a:noFill/>
                </a:ln>
                <a:solidFill>
                  <a:srgbClr val="FFFFFF"/>
                </a:solidFill>
                <a:effectLst/>
                <a:uLnTx/>
                <a:uFillTx/>
                <a:latin typeface="Nunito" pitchFamily="2" charset="0"/>
                <a:cs typeface="Arial"/>
                <a:sym typeface="Arial"/>
              </a:rPr>
              <a:t>  </a:t>
            </a:r>
          </a:p>
          <a:p>
            <a:pPr marL="0" marR="0" lvl="0" indent="0" algn="l" defTabSz="914400" rtl="0" eaLnBrk="1" fontAlgn="auto" latinLnBrk="0" hangingPunct="1">
              <a:lnSpc>
                <a:spcPct val="100000"/>
              </a:lnSpc>
              <a:spcBef>
                <a:spcPts val="0"/>
              </a:spcBef>
              <a:spcAft>
                <a:spcPts val="0"/>
              </a:spcAft>
              <a:buClr>
                <a:srgbClr val="FFFFFF"/>
              </a:buClr>
              <a:buSzPts val="2000"/>
              <a:buFont typeface="Arial"/>
              <a:buNone/>
              <a:tabLst/>
              <a:defRPr/>
            </a:pPr>
            <a:r>
              <a:rPr kumimoji="0" lang="en-US" sz="1600" b="1" i="0" u="none" strike="noStrike" kern="0" cap="none" spc="0" normalizeH="0" baseline="0" noProof="0" dirty="0">
                <a:ln>
                  <a:noFill/>
                </a:ln>
                <a:solidFill>
                  <a:srgbClr val="FFFFFF"/>
                </a:solidFill>
                <a:effectLst/>
                <a:uLnTx/>
                <a:uFillTx/>
                <a:latin typeface="Nunito" pitchFamily="2" charset="0"/>
                <a:cs typeface="Arial"/>
                <a:sym typeface="Arial"/>
              </a:rPr>
              <a:t>                                                                  console.log( fruits [ 1 ] );</a:t>
            </a:r>
          </a:p>
          <a:p>
            <a:pPr marL="285750" marR="0" lvl="0" indent="-285750" algn="l" defTabSz="914400" rtl="0" eaLnBrk="1" fontAlgn="auto" latinLnBrk="0" hangingPunct="1">
              <a:lnSpc>
                <a:spcPct val="100000"/>
              </a:lnSpc>
              <a:spcBef>
                <a:spcPts val="0"/>
              </a:spcBef>
              <a:spcAft>
                <a:spcPts val="0"/>
              </a:spcAft>
              <a:buClr>
                <a:srgbClr val="FFFFFF"/>
              </a:buClr>
              <a:buSzPts val="2000"/>
              <a:buFont typeface="Arial" panose="020B0604020202020204" pitchFamily="34" charset="0"/>
              <a:buChar char="•"/>
              <a:tabLst/>
              <a:defRPr/>
            </a:pPr>
            <a:endParaRPr kumimoji="0" lang="en-US" sz="1600" b="1" i="0" u="none" strike="noStrike" kern="0" cap="none" spc="0" normalizeH="0" baseline="0" noProof="0" dirty="0">
              <a:ln>
                <a:noFill/>
              </a:ln>
              <a:solidFill>
                <a:srgbClr val="FFFFFF"/>
              </a:solidFill>
              <a:effectLst/>
              <a:uLnTx/>
              <a:uFillTx/>
              <a:latin typeface="Nunito" pitchFamily="2" charset="0"/>
              <a:cs typeface="Arial"/>
              <a:sym typeface="Arial"/>
            </a:endParaRPr>
          </a:p>
          <a:p>
            <a:pPr marL="285750" marR="0" lvl="0" indent="-285750" algn="l" defTabSz="914400" rtl="0" eaLnBrk="1" fontAlgn="auto" latinLnBrk="0" hangingPunct="1">
              <a:lnSpc>
                <a:spcPct val="100000"/>
              </a:lnSpc>
              <a:spcBef>
                <a:spcPts val="0"/>
              </a:spcBef>
              <a:spcAft>
                <a:spcPts val="0"/>
              </a:spcAft>
              <a:buClr>
                <a:srgbClr val="FFFFFF"/>
              </a:buClr>
              <a:buSzPts val="2000"/>
              <a:buFont typeface="Arial" panose="020B0604020202020204" pitchFamily="34" charset="0"/>
              <a:buChar char="•"/>
              <a:tabLst/>
              <a:defRPr/>
            </a:pPr>
            <a:r>
              <a:rPr kumimoji="0" lang="en-US" sz="1600" b="1" i="0" u="none" strike="noStrike" kern="0" cap="none" spc="0" normalizeH="0" baseline="0" noProof="0" dirty="0">
                <a:ln>
                  <a:noFill/>
                </a:ln>
                <a:solidFill>
                  <a:srgbClr val="FFFFFF"/>
                </a:solidFill>
                <a:effectLst/>
                <a:uLnTx/>
                <a:uFillTx/>
                <a:latin typeface="Nunito" pitchFamily="2" charset="0"/>
                <a:cs typeface="Arial"/>
                <a:sym typeface="Arial"/>
              </a:rPr>
              <a:t>Accessing the Last Element of an Array :  let fruits = new Array ( ‘mango’ , ‘guava’ , ‘pineapple’ ) ;</a:t>
            </a:r>
          </a:p>
          <a:p>
            <a:pPr marL="285750" marR="0" lvl="0" indent="-285750" algn="l" defTabSz="914400" rtl="0" eaLnBrk="1" fontAlgn="auto" latinLnBrk="0" hangingPunct="1">
              <a:lnSpc>
                <a:spcPct val="100000"/>
              </a:lnSpc>
              <a:spcBef>
                <a:spcPts val="0"/>
              </a:spcBef>
              <a:spcAft>
                <a:spcPts val="0"/>
              </a:spcAft>
              <a:buClr>
                <a:srgbClr val="FFFFFF"/>
              </a:buClr>
              <a:buSzPts val="2000"/>
              <a:buFont typeface="Arial" panose="020B0604020202020204" pitchFamily="34" charset="0"/>
              <a:buChar char="•"/>
              <a:tabLst/>
              <a:defRPr/>
            </a:pPr>
            <a:endParaRPr kumimoji="0" lang="en-US" sz="1600" b="1" i="0" u="none" strike="noStrike" kern="0" cap="none" spc="0" normalizeH="0" baseline="0" noProof="0" dirty="0">
              <a:ln>
                <a:noFill/>
              </a:ln>
              <a:solidFill>
                <a:srgbClr val="FFFFFF"/>
              </a:solidFill>
              <a:effectLst/>
              <a:uLnTx/>
              <a:uFillTx/>
              <a:latin typeface="Nunito" pitchFamily="2" charset="0"/>
              <a:cs typeface="Arial"/>
              <a:sym typeface="Arial"/>
            </a:endParaRPr>
          </a:p>
          <a:p>
            <a:pPr marL="285750" marR="0" lvl="0" indent="-285750" algn="l" defTabSz="914400" rtl="0" eaLnBrk="1" fontAlgn="auto" latinLnBrk="0" hangingPunct="1">
              <a:lnSpc>
                <a:spcPct val="100000"/>
              </a:lnSpc>
              <a:spcBef>
                <a:spcPts val="0"/>
              </a:spcBef>
              <a:spcAft>
                <a:spcPts val="0"/>
              </a:spcAft>
              <a:buClr>
                <a:srgbClr val="FFFFFF"/>
              </a:buClr>
              <a:buSzPts val="2000"/>
              <a:buFont typeface="Arial" panose="020B0604020202020204" pitchFamily="34" charset="0"/>
              <a:buChar char="•"/>
              <a:tabLst/>
              <a:defRPr/>
            </a:pPr>
            <a:r>
              <a:rPr kumimoji="0" lang="en-US" sz="1600" b="1" i="0" u="none" strike="noStrike" kern="0" cap="none" spc="0" normalizeH="0" baseline="0" noProof="0" dirty="0">
                <a:ln>
                  <a:noFill/>
                </a:ln>
                <a:solidFill>
                  <a:srgbClr val="FFFFFF"/>
                </a:solidFill>
                <a:effectLst/>
                <a:uLnTx/>
                <a:uFillTx/>
                <a:latin typeface="Nunito" pitchFamily="2" charset="0"/>
                <a:cs typeface="Arial"/>
                <a:sym typeface="Arial"/>
              </a:rPr>
              <a:t>                                                            console.log( fruits . Length - 1 );</a:t>
            </a:r>
          </a:p>
          <a:p>
            <a:pPr marL="285750" marR="0" lvl="0" indent="-285750" algn="l" defTabSz="914400" rtl="0" eaLnBrk="1" fontAlgn="auto" latinLnBrk="0" hangingPunct="1">
              <a:lnSpc>
                <a:spcPct val="100000"/>
              </a:lnSpc>
              <a:spcBef>
                <a:spcPts val="0"/>
              </a:spcBef>
              <a:spcAft>
                <a:spcPts val="0"/>
              </a:spcAft>
              <a:buClr>
                <a:srgbClr val="FFFFFF"/>
              </a:buClr>
              <a:buSzPts val="2000"/>
              <a:buFont typeface="Arial" panose="020B0604020202020204" pitchFamily="34" charset="0"/>
              <a:buChar char="•"/>
              <a:tabLst/>
              <a:defRPr/>
            </a:pPr>
            <a:endParaRPr kumimoji="0" lang="en-US" sz="1600" b="1" i="0" u="none" strike="noStrike" kern="0" cap="none" spc="0" normalizeH="0" baseline="0" noProof="0" dirty="0">
              <a:ln>
                <a:noFill/>
              </a:ln>
              <a:solidFill>
                <a:srgbClr val="FFFFFF"/>
              </a:solidFill>
              <a:effectLst/>
              <a:uLnTx/>
              <a:uFillTx/>
              <a:latin typeface="Nunito" pitchFamily="2" charset="0"/>
              <a:cs typeface="Arial"/>
              <a:sym typeface="Arial"/>
            </a:endParaRPr>
          </a:p>
          <a:p>
            <a:pPr marL="285750" marR="0" lvl="0" indent="-285750" algn="l" defTabSz="914400" rtl="0" eaLnBrk="1" fontAlgn="auto" latinLnBrk="0" hangingPunct="1">
              <a:lnSpc>
                <a:spcPct val="100000"/>
              </a:lnSpc>
              <a:spcBef>
                <a:spcPts val="0"/>
              </a:spcBef>
              <a:spcAft>
                <a:spcPts val="0"/>
              </a:spcAft>
              <a:buClr>
                <a:srgbClr val="FFFFFF"/>
              </a:buClr>
              <a:buSzPts val="2000"/>
              <a:buFont typeface="Arial" panose="020B0604020202020204" pitchFamily="34" charset="0"/>
              <a:buChar char="•"/>
              <a:tabLst/>
              <a:defRPr/>
            </a:pPr>
            <a:r>
              <a:rPr kumimoji="0" lang="en-US" sz="1600" b="1" i="0" u="none" strike="noStrike" kern="0" cap="none" spc="0" normalizeH="0" baseline="0" noProof="0" dirty="0">
                <a:ln>
                  <a:noFill/>
                </a:ln>
                <a:solidFill>
                  <a:srgbClr val="FFFFFF"/>
                </a:solidFill>
                <a:effectLst/>
                <a:uLnTx/>
                <a:uFillTx/>
                <a:latin typeface="Nunito" pitchFamily="2" charset="0"/>
                <a:cs typeface="Arial"/>
                <a:sym typeface="Arial"/>
              </a:rPr>
              <a:t>Accessing the no. of element present in Array :  let fruits = new Array ( ‘mango’ , ‘guava’ , ‘pineapple’ ) ;</a:t>
            </a:r>
          </a:p>
          <a:p>
            <a:pPr marL="285750" marR="0" lvl="0" indent="-285750" algn="l" defTabSz="914400" rtl="0" eaLnBrk="1" fontAlgn="auto" latinLnBrk="0" hangingPunct="1">
              <a:lnSpc>
                <a:spcPct val="100000"/>
              </a:lnSpc>
              <a:spcBef>
                <a:spcPts val="0"/>
              </a:spcBef>
              <a:spcAft>
                <a:spcPts val="0"/>
              </a:spcAft>
              <a:buClr>
                <a:srgbClr val="FFFFFF"/>
              </a:buClr>
              <a:buSzPts val="2000"/>
              <a:buFont typeface="Arial" panose="020B0604020202020204" pitchFamily="34" charset="0"/>
              <a:buChar char="•"/>
              <a:tabLst/>
              <a:defRPr/>
            </a:pPr>
            <a:endParaRPr kumimoji="0" lang="en-US" sz="1600" b="1" i="0" u="none" strike="noStrike" kern="0" cap="none" spc="0" normalizeH="0" baseline="0" noProof="0" dirty="0">
              <a:ln>
                <a:noFill/>
              </a:ln>
              <a:solidFill>
                <a:srgbClr val="FFFFFF"/>
              </a:solidFill>
              <a:effectLst/>
              <a:uLnTx/>
              <a:uFillTx/>
              <a:latin typeface="Nunito" pitchFamily="2" charset="0"/>
              <a:cs typeface="Arial"/>
              <a:sym typeface="Arial"/>
            </a:endParaRPr>
          </a:p>
          <a:p>
            <a:pPr marL="0" marR="0" lvl="0" indent="0" algn="l" defTabSz="914400" rtl="0" eaLnBrk="1" fontAlgn="auto" latinLnBrk="0" hangingPunct="1">
              <a:lnSpc>
                <a:spcPct val="100000"/>
              </a:lnSpc>
              <a:spcBef>
                <a:spcPts val="0"/>
              </a:spcBef>
              <a:spcAft>
                <a:spcPts val="0"/>
              </a:spcAft>
              <a:buClr>
                <a:srgbClr val="FFFFFF"/>
              </a:buClr>
              <a:buSzPts val="2000"/>
              <a:buFont typeface="Arial"/>
              <a:buNone/>
              <a:tabLst/>
              <a:defRPr/>
            </a:pPr>
            <a:r>
              <a:rPr kumimoji="0" lang="en-US" sz="1600" b="1" i="0" u="none" strike="noStrike" kern="0" cap="none" spc="0" normalizeH="0" baseline="0" noProof="0" dirty="0">
                <a:ln>
                  <a:noFill/>
                </a:ln>
                <a:solidFill>
                  <a:srgbClr val="FFFFFF"/>
                </a:solidFill>
                <a:effectLst/>
                <a:uLnTx/>
                <a:uFillTx/>
                <a:latin typeface="Nunito" pitchFamily="2" charset="0"/>
                <a:cs typeface="Arial"/>
                <a:sym typeface="Arial"/>
              </a:rPr>
              <a:t>                                                                 console.log( fruits . Length  );</a:t>
            </a:r>
          </a:p>
          <a:p>
            <a:pPr marL="285750" marR="0" lvl="0" indent="-285750" algn="l" defTabSz="914400" rtl="0" eaLnBrk="1" fontAlgn="auto" latinLnBrk="0" hangingPunct="1">
              <a:lnSpc>
                <a:spcPct val="100000"/>
              </a:lnSpc>
              <a:spcBef>
                <a:spcPts val="0"/>
              </a:spcBef>
              <a:spcAft>
                <a:spcPts val="0"/>
              </a:spcAft>
              <a:buClr>
                <a:srgbClr val="FFFFFF"/>
              </a:buClr>
              <a:buSzPts val="2000"/>
              <a:buFont typeface="Arial" panose="020B0604020202020204" pitchFamily="34" charset="0"/>
              <a:buChar char="•"/>
              <a:tabLst/>
              <a:defRPr/>
            </a:pPr>
            <a:endParaRPr kumimoji="0" lang="en-US" sz="1400" b="1" i="0" u="none" strike="noStrike" kern="0" cap="none" spc="0" normalizeH="0" baseline="0" noProof="0" dirty="0">
              <a:ln>
                <a:noFill/>
              </a:ln>
              <a:solidFill>
                <a:srgbClr val="FFFFFF"/>
              </a:solidFill>
              <a:effectLst/>
              <a:uLnTx/>
              <a:uFillTx/>
              <a:latin typeface="Nunito" pitchFamily="2" charset="0"/>
              <a:cs typeface="Arial"/>
              <a:sym typeface="Arial"/>
            </a:endParaRPr>
          </a:p>
          <a:p>
            <a:pPr marL="285750" marR="0" lvl="0" indent="-285750" algn="l" defTabSz="914400" rtl="0" eaLnBrk="1" fontAlgn="auto" latinLnBrk="0" hangingPunct="1">
              <a:lnSpc>
                <a:spcPct val="100000"/>
              </a:lnSpc>
              <a:spcBef>
                <a:spcPts val="0"/>
              </a:spcBef>
              <a:spcAft>
                <a:spcPts val="0"/>
              </a:spcAft>
              <a:buClr>
                <a:srgbClr val="FFFFFF"/>
              </a:buClr>
              <a:buSzPts val="2000"/>
              <a:buFont typeface="Arial" panose="020B0604020202020204" pitchFamily="34" charset="0"/>
              <a:buChar char="•"/>
              <a:tabLst/>
              <a:defRPr/>
            </a:pPr>
            <a:endParaRPr kumimoji="0" lang="en-US" sz="1400" b="1" i="0" u="none" strike="noStrike" kern="0" cap="none" spc="0" normalizeH="0" baseline="0" noProof="0" dirty="0">
              <a:ln>
                <a:noFill/>
              </a:ln>
              <a:solidFill>
                <a:srgbClr val="FFFFFF"/>
              </a:solidFill>
              <a:effectLst/>
              <a:uLnTx/>
              <a:uFillTx/>
              <a:latin typeface="Nunito" pitchFamily="2" charset="0"/>
              <a:cs typeface="Arial"/>
              <a:sym typeface="Arial"/>
            </a:endParaRPr>
          </a:p>
          <a:p>
            <a:pPr marL="285750" marR="0" lvl="0" indent="-285750" algn="l" defTabSz="914400" rtl="0" eaLnBrk="1" fontAlgn="auto" latinLnBrk="0" hangingPunct="1">
              <a:lnSpc>
                <a:spcPct val="100000"/>
              </a:lnSpc>
              <a:spcBef>
                <a:spcPts val="0"/>
              </a:spcBef>
              <a:spcAft>
                <a:spcPts val="0"/>
              </a:spcAft>
              <a:buClr>
                <a:srgbClr val="FFFFFF"/>
              </a:buClr>
              <a:buSzPts val="2000"/>
              <a:buFont typeface="Arial" panose="020B0604020202020204" pitchFamily="34" charset="0"/>
              <a:buChar char="•"/>
              <a:tabLst/>
              <a:defRPr/>
            </a:pPr>
            <a:endParaRPr kumimoji="0" lang="en-US" sz="1400" b="1" i="0" u="none" strike="noStrike" kern="0" cap="none" spc="0" normalizeH="0" baseline="0" noProof="0" dirty="0">
              <a:ln>
                <a:noFill/>
              </a:ln>
              <a:solidFill>
                <a:srgbClr val="FFFFFF"/>
              </a:solidFill>
              <a:effectLst/>
              <a:uLnTx/>
              <a:uFillTx/>
              <a:latin typeface="Nunito" pitchFamily="2" charset="0"/>
              <a:cs typeface="Arial"/>
              <a:sym typeface="Arial"/>
            </a:endParaRPr>
          </a:p>
          <a:p>
            <a:pPr marL="285750" marR="0" lvl="0" indent="-285750" algn="l" defTabSz="914400" rtl="0" eaLnBrk="1" fontAlgn="auto" latinLnBrk="0" hangingPunct="1">
              <a:lnSpc>
                <a:spcPct val="100000"/>
              </a:lnSpc>
              <a:spcBef>
                <a:spcPts val="0"/>
              </a:spcBef>
              <a:spcAft>
                <a:spcPts val="0"/>
              </a:spcAft>
              <a:buClr>
                <a:srgbClr val="FFFFFF"/>
              </a:buClr>
              <a:buSzPts val="2000"/>
              <a:buFont typeface="Arial" panose="020B0604020202020204" pitchFamily="34" charset="0"/>
              <a:buChar char="•"/>
              <a:tabLst/>
              <a:defRPr/>
            </a:pPr>
            <a:endParaRPr kumimoji="0" lang="en-US" sz="1400" b="1" i="0" u="none" strike="noStrike" kern="0" cap="none" spc="0" normalizeH="0" baseline="0" noProof="0" dirty="0">
              <a:ln>
                <a:noFill/>
              </a:ln>
              <a:solidFill>
                <a:srgbClr val="FFFFFF"/>
              </a:solidFill>
              <a:effectLst/>
              <a:uLnTx/>
              <a:uFillTx/>
              <a:latin typeface="Nunito" pitchFamily="2" charset="0"/>
              <a:cs typeface="Arial"/>
              <a:sym typeface="Arial"/>
            </a:endParaRPr>
          </a:p>
          <a:p>
            <a:pPr marL="285750" marR="0" lvl="0" indent="-285750" algn="l" defTabSz="914400" rtl="0" eaLnBrk="1" fontAlgn="auto" latinLnBrk="0" hangingPunct="1">
              <a:lnSpc>
                <a:spcPct val="100000"/>
              </a:lnSpc>
              <a:spcBef>
                <a:spcPts val="0"/>
              </a:spcBef>
              <a:spcAft>
                <a:spcPts val="0"/>
              </a:spcAft>
              <a:buClr>
                <a:srgbClr val="FFFFFF"/>
              </a:buClr>
              <a:buSzPts val="2000"/>
              <a:buFont typeface="Arial" panose="020B0604020202020204" pitchFamily="34" charset="0"/>
              <a:buChar char="•"/>
              <a:tabLst/>
              <a:defRPr/>
            </a:pPr>
            <a:endParaRPr kumimoji="0" lang="en-US" sz="1400" b="1" i="0" u="none" strike="noStrike" kern="0" cap="none" spc="0" normalizeH="0" baseline="0" noProof="0" dirty="0">
              <a:ln>
                <a:noFill/>
              </a:ln>
              <a:solidFill>
                <a:srgbClr val="FFFFFF"/>
              </a:solidFill>
              <a:effectLst/>
              <a:uLnTx/>
              <a:uFillTx/>
              <a:latin typeface="Nunito" pitchFamily="2" charset="0"/>
              <a:cs typeface="Arial"/>
              <a:sym typeface="Arial"/>
            </a:endParaRPr>
          </a:p>
          <a:p>
            <a:pPr marL="285750" marR="0" lvl="0" indent="-285750" algn="l" defTabSz="914400" rtl="0" eaLnBrk="1" fontAlgn="auto" latinLnBrk="0" hangingPunct="1">
              <a:lnSpc>
                <a:spcPct val="100000"/>
              </a:lnSpc>
              <a:spcBef>
                <a:spcPts val="0"/>
              </a:spcBef>
              <a:spcAft>
                <a:spcPts val="0"/>
              </a:spcAft>
              <a:buClr>
                <a:srgbClr val="FFFFFF"/>
              </a:buClr>
              <a:buSzPts val="2000"/>
              <a:buFont typeface="Arial" panose="020B0604020202020204" pitchFamily="34" charset="0"/>
              <a:buChar char="•"/>
              <a:tabLst/>
              <a:defRPr/>
            </a:pPr>
            <a:endParaRPr kumimoji="0" lang="en-US" sz="1400" b="1" i="0" u="none" strike="noStrike" kern="0" cap="none" spc="0" normalizeH="0" baseline="0" noProof="0" dirty="0">
              <a:ln>
                <a:noFill/>
              </a:ln>
              <a:solidFill>
                <a:srgbClr val="FFFFFF"/>
              </a:solidFill>
              <a:effectLst/>
              <a:uLnTx/>
              <a:uFillTx/>
              <a:latin typeface="Nunito" pitchFamily="2" charset="0"/>
              <a:cs typeface="Arial"/>
              <a:sym typeface="Arial"/>
            </a:endParaRPr>
          </a:p>
          <a:p>
            <a:pPr marL="285750" marR="0" lvl="0" indent="-285750" algn="l" defTabSz="914400" rtl="0" eaLnBrk="1" fontAlgn="auto" latinLnBrk="0" hangingPunct="1">
              <a:lnSpc>
                <a:spcPct val="100000"/>
              </a:lnSpc>
              <a:spcBef>
                <a:spcPts val="0"/>
              </a:spcBef>
              <a:spcAft>
                <a:spcPts val="0"/>
              </a:spcAft>
              <a:buClr>
                <a:srgbClr val="FFFFFF"/>
              </a:buClr>
              <a:buSzPts val="2000"/>
              <a:buFont typeface="Arial" panose="020B0604020202020204" pitchFamily="34" charset="0"/>
              <a:buChar char="•"/>
              <a:tabLst/>
              <a:defRPr/>
            </a:pPr>
            <a:endParaRPr kumimoji="0" lang="en-US" sz="1400" b="1" i="0" u="none" strike="noStrike" kern="0" cap="none" spc="0" normalizeH="0" baseline="0" noProof="0" dirty="0">
              <a:ln>
                <a:noFill/>
              </a:ln>
              <a:solidFill>
                <a:srgbClr val="FFFFFF"/>
              </a:solidFill>
              <a:effectLst/>
              <a:uLnTx/>
              <a:uFillTx/>
              <a:latin typeface="Nunito" pitchFamily="2" charset="0"/>
              <a:cs typeface="Arial"/>
              <a:sym typeface="Arial"/>
            </a:endParaRPr>
          </a:p>
          <a:p>
            <a:pPr marL="285750" marR="0" lvl="0" indent="-285750" algn="l" defTabSz="914400" rtl="0" eaLnBrk="1" fontAlgn="auto" latinLnBrk="0" hangingPunct="1">
              <a:lnSpc>
                <a:spcPct val="100000"/>
              </a:lnSpc>
              <a:spcBef>
                <a:spcPts val="0"/>
              </a:spcBef>
              <a:spcAft>
                <a:spcPts val="0"/>
              </a:spcAft>
              <a:buClr>
                <a:srgbClr val="FFFFFF"/>
              </a:buClr>
              <a:buSzPts val="2000"/>
              <a:buFont typeface="Arial" panose="020B0604020202020204" pitchFamily="34" charset="0"/>
              <a:buChar char="•"/>
              <a:tabLst/>
              <a:defRPr/>
            </a:pPr>
            <a:endParaRPr kumimoji="0" lang="en-US" sz="1400" b="1" i="0" u="none" strike="noStrike" kern="0" cap="none" spc="0" normalizeH="0" baseline="0" noProof="0" dirty="0">
              <a:ln>
                <a:noFill/>
              </a:ln>
              <a:solidFill>
                <a:srgbClr val="FFFFFF"/>
              </a:solidFill>
              <a:effectLst/>
              <a:uLnTx/>
              <a:uFillTx/>
              <a:latin typeface="Nunito" pitchFamily="2" charset="0"/>
              <a:cs typeface="Arial"/>
              <a:sym typeface="Arial"/>
            </a:endParaRPr>
          </a:p>
          <a:p>
            <a:pPr marL="285750" marR="0" lvl="0" indent="-285750" algn="l" defTabSz="914400" rtl="0" eaLnBrk="1" fontAlgn="auto" latinLnBrk="0" hangingPunct="1">
              <a:lnSpc>
                <a:spcPct val="100000"/>
              </a:lnSpc>
              <a:spcBef>
                <a:spcPts val="0"/>
              </a:spcBef>
              <a:spcAft>
                <a:spcPts val="0"/>
              </a:spcAft>
              <a:buClr>
                <a:srgbClr val="FFFFFF"/>
              </a:buClr>
              <a:buSzPts val="2000"/>
              <a:buFont typeface="Arial" panose="020B0604020202020204" pitchFamily="34" charset="0"/>
              <a:buChar char="•"/>
              <a:tabLst/>
              <a:defRPr/>
            </a:pPr>
            <a:endParaRPr kumimoji="0" lang="en-US" sz="1400" b="1" i="0" u="none" strike="noStrike" kern="0" cap="none" spc="0" normalizeH="0" baseline="0" noProof="0" dirty="0">
              <a:ln>
                <a:noFill/>
              </a:ln>
              <a:solidFill>
                <a:srgbClr val="FFFFFF"/>
              </a:solidFill>
              <a:effectLst/>
              <a:uLnTx/>
              <a:uFillTx/>
              <a:latin typeface="Nunito" pitchFamily="2" charset="0"/>
              <a:cs typeface="Arial"/>
              <a:sym typeface="Arial"/>
            </a:endParaRPr>
          </a:p>
          <a:p>
            <a:pPr marL="0" marR="0" lvl="0" indent="0" algn="l" defTabSz="914400" rtl="0" eaLnBrk="1" fontAlgn="base"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1400" b="1" i="0" u="none" strike="noStrike" kern="0" cap="none" spc="0" normalizeH="0" baseline="0" noProof="0" dirty="0">
              <a:ln>
                <a:noFill/>
              </a:ln>
              <a:solidFill>
                <a:srgbClr val="FFFFFF"/>
              </a:solidFill>
              <a:effectLst/>
              <a:uLnTx/>
              <a:uFillTx/>
              <a:latin typeface="Nunito" pitchFamily="2" charset="0"/>
              <a:cs typeface="Arial"/>
              <a:sym typeface="Arial"/>
            </a:endParaRPr>
          </a:p>
          <a:p>
            <a:pPr marL="0" marR="0" lvl="0" indent="0" algn="l" defTabSz="914400" rtl="0" eaLnBrk="1" fontAlgn="base"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600" b="1" i="0" u="none" strike="noStrike" kern="0" cap="none" spc="0" normalizeH="0" baseline="0" noProof="0" dirty="0">
                <a:ln>
                  <a:noFill/>
                </a:ln>
                <a:solidFill>
                  <a:srgbClr val="FFFFFF"/>
                </a:solidFill>
                <a:effectLst/>
                <a:uLnTx/>
                <a:uFillTx/>
                <a:latin typeface="Nunito" pitchFamily="2" charset="0"/>
                <a:cs typeface="Arial"/>
                <a:sym typeface="Arial"/>
              </a:rPr>
              <a:t>   </a:t>
            </a:r>
            <a:endParaRPr kumimoji="0" lang="en-US" sz="1600" b="0" i="0" u="none" strike="noStrike" kern="0" cap="none" spc="0" normalizeH="0" baseline="0" noProof="0" dirty="0">
              <a:ln>
                <a:noFill/>
              </a:ln>
              <a:solidFill>
                <a:srgbClr val="FFFFFF"/>
              </a:solidFill>
              <a:effectLst/>
              <a:uLnTx/>
              <a:uFillTx/>
              <a:latin typeface="Nunito" pitchFamily="2" charset="0"/>
              <a:cs typeface="Arial"/>
              <a:sym typeface="Arial"/>
            </a:endParaRPr>
          </a:p>
          <a:p>
            <a:pPr marL="285750" marR="0" lvl="0" indent="-285750" algn="l" defTabSz="914400" rtl="0" eaLnBrk="1" fontAlgn="auto" latinLnBrk="0" hangingPunct="1">
              <a:lnSpc>
                <a:spcPct val="100000"/>
              </a:lnSpc>
              <a:spcBef>
                <a:spcPts val="0"/>
              </a:spcBef>
              <a:spcAft>
                <a:spcPts val="0"/>
              </a:spcAft>
              <a:buClr>
                <a:srgbClr val="FFFFFF"/>
              </a:buClr>
              <a:buSzPts val="2000"/>
              <a:buFont typeface="Arial" panose="020B0604020202020204" pitchFamily="34" charset="0"/>
              <a:buChar char="•"/>
              <a:tabLst/>
              <a:defRPr/>
            </a:pPr>
            <a:endParaRPr kumimoji="0" lang="en-IN" sz="1400" b="0" i="0" u="none" strike="noStrike" kern="0" cap="none" spc="0" normalizeH="0" baseline="0" noProof="0" dirty="0">
              <a:ln>
                <a:noFill/>
              </a:ln>
              <a:solidFill>
                <a:srgbClr val="FFFFFF"/>
              </a:solidFill>
              <a:effectLst/>
              <a:uLnTx/>
              <a:uFillTx/>
              <a:latin typeface="Nunito" pitchFamily="2" charset="0"/>
              <a:cs typeface="Arial"/>
              <a:sym typeface="Arial"/>
            </a:endParaRPr>
          </a:p>
          <a:p>
            <a:pPr marL="0" marR="0" lvl="0" indent="0" algn="l" defTabSz="914400" rtl="0" eaLnBrk="1" fontAlgn="auto" latinLnBrk="0" hangingPunct="1">
              <a:lnSpc>
                <a:spcPct val="100000"/>
              </a:lnSpc>
              <a:spcBef>
                <a:spcPts val="0"/>
              </a:spcBef>
              <a:spcAft>
                <a:spcPts val="0"/>
              </a:spcAft>
              <a:buClr>
                <a:srgbClr val="FFFFFF"/>
              </a:buClr>
              <a:buSzPts val="2000"/>
              <a:buFont typeface="Arial"/>
              <a:buNone/>
              <a:tabLst/>
              <a:defRPr/>
            </a:pPr>
            <a:endParaRPr kumimoji="0" lang="en-IN" sz="1400" b="0" i="0" u="none" strike="noStrike" kern="0" cap="none" spc="0" normalizeH="0" baseline="0" noProof="0" dirty="0">
              <a:ln>
                <a:noFill/>
              </a:ln>
              <a:solidFill>
                <a:srgbClr val="FFFFFF"/>
              </a:solidFill>
              <a:effectLst/>
              <a:uLnTx/>
              <a:uFillTx/>
              <a:latin typeface="Nunito" pitchFamily="2" charset="0"/>
              <a:cs typeface="Arial"/>
              <a:sym typeface="Arial"/>
            </a:endParaRPr>
          </a:p>
          <a:p>
            <a:pPr marL="285750" marR="0" lvl="0" indent="-285750" algn="l" defTabSz="914400" rtl="0" eaLnBrk="1" fontAlgn="auto" latinLnBrk="0" hangingPunct="1">
              <a:lnSpc>
                <a:spcPct val="100000"/>
              </a:lnSpc>
              <a:spcBef>
                <a:spcPts val="0"/>
              </a:spcBef>
              <a:spcAft>
                <a:spcPts val="0"/>
              </a:spcAft>
              <a:buClr>
                <a:srgbClr val="FFFFFF"/>
              </a:buClr>
              <a:buSzPts val="2000"/>
              <a:buFont typeface="Arial" panose="020B0604020202020204" pitchFamily="34" charset="0"/>
              <a:buChar char="•"/>
              <a:tabLst/>
              <a:defRPr/>
            </a:pPr>
            <a:endParaRPr kumimoji="0" lang="en-IN" sz="1400" b="0" i="0" u="none" strike="noStrike" kern="0" cap="none" spc="0" normalizeH="0" baseline="0" noProof="0" dirty="0">
              <a:ln>
                <a:noFill/>
              </a:ln>
              <a:solidFill>
                <a:srgbClr val="FFFFFF"/>
              </a:solidFill>
              <a:effectLst/>
              <a:uLnTx/>
              <a:uFillTx/>
              <a:latin typeface="Nunito" pitchFamily="2" charset="0"/>
              <a:cs typeface="Arial"/>
              <a:sym typeface="Arial"/>
            </a:endParaRPr>
          </a:p>
          <a:p>
            <a:pPr marL="0" marR="0" lvl="0" indent="0" algn="l" defTabSz="914400" rtl="0" eaLnBrk="1" fontAlgn="auto" latinLnBrk="0" hangingPunct="1">
              <a:lnSpc>
                <a:spcPct val="100000"/>
              </a:lnSpc>
              <a:spcBef>
                <a:spcPts val="0"/>
              </a:spcBef>
              <a:spcAft>
                <a:spcPts val="0"/>
              </a:spcAft>
              <a:buClr>
                <a:srgbClr val="FFFFFF"/>
              </a:buClr>
              <a:buSzPts val="2000"/>
              <a:buFont typeface="Raleway"/>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pic>
        <p:nvPicPr>
          <p:cNvPr id="1607" name="Google Shape;1607;p223" descr="Open book"/>
          <p:cNvPicPr preferRelativeResize="0"/>
          <p:nvPr/>
        </p:nvPicPr>
        <p:blipFill rotWithShape="1">
          <a:blip r:embed="rId3">
            <a:alphaModFix/>
          </a:blip>
          <a:srcRect/>
          <a:stretch/>
        </p:blipFill>
        <p:spPr>
          <a:xfrm>
            <a:off x="1962150" y="679675"/>
            <a:ext cx="914400" cy="914400"/>
          </a:xfrm>
          <a:prstGeom prst="rect">
            <a:avLst/>
          </a:prstGeom>
          <a:noFill/>
          <a:ln>
            <a:noFill/>
          </a:ln>
        </p:spPr>
      </p:pic>
    </p:spTree>
    <p:extLst>
      <p:ext uri="{BB962C8B-B14F-4D97-AF65-F5344CB8AC3E}">
        <p14:creationId xmlns:p14="http://schemas.microsoft.com/office/powerpoint/2010/main" val="4206324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1598"/>
                                        </p:tgtEl>
                                        <p:attrNameLst>
                                          <p:attrName>style.visibility</p:attrName>
                                        </p:attrNameLst>
                                      </p:cBhvr>
                                      <p:to>
                                        <p:strVal val="visible"/>
                                      </p:to>
                                    </p:set>
                                    <p:animEffect transition="in" filter="fade">
                                      <p:cBhvr>
                                        <p:cTn id="7" dur="500"/>
                                        <p:tgtEl>
                                          <p:spTgt spid="15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C0C0C"/>
        </a:solidFill>
        <a:effectLst/>
      </p:bgPr>
    </p:bg>
    <p:spTree>
      <p:nvGrpSpPr>
        <p:cNvPr id="1" name="Shape 1597"/>
        <p:cNvGrpSpPr/>
        <p:nvPr/>
      </p:nvGrpSpPr>
      <p:grpSpPr>
        <a:xfrm>
          <a:off x="0" y="0"/>
          <a:ext cx="0" cy="0"/>
          <a:chOff x="0" y="0"/>
          <a:chExt cx="0" cy="0"/>
        </a:xfrm>
      </p:grpSpPr>
      <p:sp>
        <p:nvSpPr>
          <p:cNvPr id="1598" name="Google Shape;1598;p223"/>
          <p:cNvSpPr/>
          <p:nvPr/>
        </p:nvSpPr>
        <p:spPr>
          <a:xfrm>
            <a:off x="53178" y="86797"/>
            <a:ext cx="12119428" cy="6771203"/>
          </a:xfrm>
          <a:prstGeom prst="rect">
            <a:avLst/>
          </a:prstGeom>
          <a:noFill/>
          <a:ln w="155575"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800"/>
              <a:buFont typeface="Calibri"/>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1602" name="Google Shape;1602;p223"/>
          <p:cNvSpPr txBox="1">
            <a:spLocks noGrp="1"/>
          </p:cNvSpPr>
          <p:nvPr>
            <p:ph type="title"/>
          </p:nvPr>
        </p:nvSpPr>
        <p:spPr>
          <a:xfrm>
            <a:off x="1241209" y="474093"/>
            <a:ext cx="10515600" cy="1325563"/>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accent4"/>
              </a:buClr>
              <a:buSzPts val="4800"/>
              <a:buFont typeface="Raleway"/>
              <a:buNone/>
            </a:pPr>
            <a:r>
              <a:rPr lang="en-GB" sz="4800" b="1" dirty="0">
                <a:solidFill>
                  <a:schemeClr val="accent4"/>
                </a:solidFill>
                <a:latin typeface="Raleway"/>
                <a:sym typeface="Raleway"/>
              </a:rPr>
              <a:t>JavaScript Strings</a:t>
            </a:r>
            <a:endParaRPr dirty="0"/>
          </a:p>
        </p:txBody>
      </p:sp>
      <p:sp>
        <p:nvSpPr>
          <p:cNvPr id="1603" name="Google Shape;1603;p223"/>
          <p:cNvSpPr txBox="1"/>
          <p:nvPr/>
        </p:nvSpPr>
        <p:spPr>
          <a:xfrm>
            <a:off x="307034" y="1889978"/>
            <a:ext cx="11024419" cy="5355318"/>
          </a:xfrm>
          <a:prstGeom prst="rect">
            <a:avLst/>
          </a:prstGeom>
          <a:noFill/>
          <a:ln>
            <a:noFill/>
          </a:ln>
        </p:spPr>
        <p:txBody>
          <a:bodyPr spcFirstLastPara="1" wrap="square" lIns="91425" tIns="45700" rIns="91425" bIns="45700" anchor="t" anchorCtr="0">
            <a:noAutofit/>
          </a:bodyPr>
          <a:lstStyle/>
          <a:p>
            <a:pPr marL="285750" marR="0" lvl="0" indent="-285750" algn="l" defTabSz="914400" rtl="0" eaLnBrk="1" fontAlgn="auto" latinLnBrk="0" hangingPunct="1">
              <a:lnSpc>
                <a:spcPct val="100000"/>
              </a:lnSpc>
              <a:spcBef>
                <a:spcPts val="0"/>
              </a:spcBef>
              <a:spcAft>
                <a:spcPts val="0"/>
              </a:spcAft>
              <a:buClr>
                <a:srgbClr val="FFFFFF"/>
              </a:buClr>
              <a:buSzPts val="2000"/>
              <a:buFont typeface="Arial" panose="020B0604020202020204" pitchFamily="34" charset="0"/>
              <a:buChar char="•"/>
              <a:tabLst/>
              <a:defRPr/>
            </a:pPr>
            <a:r>
              <a:rPr kumimoji="0" lang="en-US" sz="1800" b="1" i="0" u="none" strike="noStrike" kern="0" cap="none" spc="0" normalizeH="0" baseline="0" noProof="0" dirty="0">
                <a:ln>
                  <a:noFill/>
                </a:ln>
                <a:solidFill>
                  <a:srgbClr val="FFFFFF"/>
                </a:solidFill>
                <a:effectLst/>
                <a:uLnTx/>
                <a:uFillTx/>
                <a:latin typeface="Nunito" pitchFamily="2" charset="0"/>
                <a:cs typeface="Arial"/>
                <a:sym typeface="Arial"/>
              </a:rPr>
              <a:t>JavaScript String</a:t>
            </a:r>
            <a:r>
              <a:rPr kumimoji="0" lang="en-US" sz="1800" b="0" i="0" u="none" strike="noStrike" kern="0" cap="none" spc="0" normalizeH="0" baseline="0" noProof="0" dirty="0">
                <a:ln>
                  <a:noFill/>
                </a:ln>
                <a:solidFill>
                  <a:srgbClr val="FFFFFF"/>
                </a:solidFill>
                <a:effectLst/>
                <a:uLnTx/>
                <a:uFillTx/>
                <a:latin typeface="Nunito" pitchFamily="2" charset="0"/>
                <a:cs typeface="Arial"/>
                <a:sym typeface="Arial"/>
              </a:rPr>
              <a:t> is a sequence of characters, typically used to represent text. It is enclosed in single or double quotes and supports various methods for text manipulation.</a:t>
            </a:r>
          </a:p>
          <a:p>
            <a:pPr marL="285750" marR="0" lvl="0" indent="-285750" algn="l" defTabSz="914400" rtl="0" eaLnBrk="1" fontAlgn="auto" latinLnBrk="0" hangingPunct="1">
              <a:lnSpc>
                <a:spcPct val="100000"/>
              </a:lnSpc>
              <a:spcBef>
                <a:spcPts val="0"/>
              </a:spcBef>
              <a:spcAft>
                <a:spcPts val="0"/>
              </a:spcAft>
              <a:buClr>
                <a:srgbClr val="FFFFFF"/>
              </a:buClr>
              <a:buSzPts val="2000"/>
              <a:buFont typeface="Arial" panose="020B0604020202020204" pitchFamily="34" charset="0"/>
              <a:buChar char="•"/>
              <a:tabLst/>
              <a:defRPr/>
            </a:pPr>
            <a:endParaRPr kumimoji="0" lang="en-US" sz="1400" b="0" i="0" u="none" strike="noStrike" kern="0" cap="none" spc="0" normalizeH="0" baseline="0" noProof="0" dirty="0">
              <a:ln>
                <a:noFill/>
              </a:ln>
              <a:solidFill>
                <a:srgbClr val="FFFFFF"/>
              </a:solidFill>
              <a:effectLst/>
              <a:uLnTx/>
              <a:uFillTx/>
              <a:latin typeface="Nunito" pitchFamily="2" charset="0"/>
              <a:cs typeface="Arial"/>
              <a:sym typeface="Arial"/>
            </a:endParaRPr>
          </a:p>
          <a:p>
            <a:pPr marL="285750" marR="0" lvl="0" indent="-285750" algn="l" defTabSz="914400" rtl="0" eaLnBrk="1" fontAlgn="auto" latinLnBrk="0" hangingPunct="1">
              <a:lnSpc>
                <a:spcPct val="100000"/>
              </a:lnSpc>
              <a:spcBef>
                <a:spcPts val="0"/>
              </a:spcBef>
              <a:spcAft>
                <a:spcPts val="0"/>
              </a:spcAft>
              <a:buClr>
                <a:srgbClr val="FFFFFF"/>
              </a:buClr>
              <a:buSzPts val="2000"/>
              <a:buFont typeface="Arial" panose="020B0604020202020204" pitchFamily="34" charset="0"/>
              <a:buChar char="•"/>
              <a:tabLst/>
              <a:defRPr/>
            </a:pPr>
            <a:r>
              <a:rPr kumimoji="0" lang="en-US" sz="1800" b="1" i="0" u="none" strike="noStrike" kern="0" cap="none" spc="0" normalizeH="0" baseline="0" noProof="0" dirty="0">
                <a:ln>
                  <a:noFill/>
                </a:ln>
                <a:solidFill>
                  <a:srgbClr val="FFFFFF"/>
                </a:solidFill>
                <a:effectLst/>
                <a:uLnTx/>
                <a:uFillTx/>
                <a:latin typeface="Nunito" pitchFamily="2" charset="0"/>
                <a:cs typeface="Arial"/>
                <a:sym typeface="Arial"/>
              </a:rPr>
              <a:t>Basic Terminologies of JavaScript String</a:t>
            </a:r>
          </a:p>
          <a:p>
            <a:pPr marL="285750" marR="0" lvl="0" indent="-285750" algn="l" defTabSz="914400" rtl="0" eaLnBrk="1" fontAlgn="auto" latinLnBrk="0" hangingPunct="1">
              <a:lnSpc>
                <a:spcPct val="100000"/>
              </a:lnSpc>
              <a:spcBef>
                <a:spcPts val="0"/>
              </a:spcBef>
              <a:spcAft>
                <a:spcPts val="0"/>
              </a:spcAft>
              <a:buClr>
                <a:srgbClr val="FFFFFF"/>
              </a:buClr>
              <a:buSzPts val="2000"/>
              <a:buFont typeface="Arial" panose="020B0604020202020204" pitchFamily="34" charset="0"/>
              <a:buChar char="•"/>
              <a:tabLst/>
              <a:defRPr/>
            </a:pPr>
            <a:endParaRPr kumimoji="0" lang="en-US" sz="1400" b="1" i="0" u="none" strike="noStrike" kern="0" cap="none" spc="0" normalizeH="0" baseline="0" noProof="0" dirty="0">
              <a:ln>
                <a:noFill/>
              </a:ln>
              <a:solidFill>
                <a:srgbClr val="FFFFFF"/>
              </a:solidFill>
              <a:effectLst/>
              <a:uLnTx/>
              <a:uFillTx/>
              <a:latin typeface="Nunito" pitchFamily="2" charset="0"/>
              <a:cs typeface="Arial"/>
              <a:sym typeface="Arial"/>
            </a:endParaRPr>
          </a:p>
          <a:p>
            <a:pPr marL="285750" marR="0" lvl="0" indent="-285750" algn="l" defTabSz="914400" rtl="0" eaLnBrk="1" fontAlgn="auto" latinLnBrk="0" hangingPunct="1">
              <a:lnSpc>
                <a:spcPct val="100000"/>
              </a:lnSpc>
              <a:spcBef>
                <a:spcPts val="0"/>
              </a:spcBef>
              <a:spcAft>
                <a:spcPts val="0"/>
              </a:spcAft>
              <a:buClr>
                <a:srgbClr val="FFFFFF"/>
              </a:buClr>
              <a:buSzPts val="2000"/>
              <a:buFont typeface="Arial" panose="020B0604020202020204" pitchFamily="34" charset="0"/>
              <a:buChar char="•"/>
              <a:tabLst/>
              <a:defRPr/>
            </a:pPr>
            <a:r>
              <a:rPr kumimoji="0" lang="en-US" sz="1800" b="1" i="0" u="none" strike="noStrike" kern="0" cap="none" spc="0" normalizeH="0" baseline="0" noProof="0" dirty="0">
                <a:ln>
                  <a:noFill/>
                </a:ln>
                <a:solidFill>
                  <a:srgbClr val="FFFFFF"/>
                </a:solidFill>
                <a:effectLst/>
                <a:uLnTx/>
                <a:uFillTx/>
                <a:latin typeface="Nunito" pitchFamily="2" charset="0"/>
                <a:cs typeface="Arial"/>
                <a:sym typeface="Arial"/>
              </a:rPr>
              <a:t>String:</a:t>
            </a:r>
            <a:r>
              <a:rPr kumimoji="0" lang="en-US" sz="1800" b="0" i="0" u="none" strike="noStrike" kern="0" cap="none" spc="0" normalizeH="0" baseline="0" noProof="0" dirty="0">
                <a:ln>
                  <a:noFill/>
                </a:ln>
                <a:solidFill>
                  <a:srgbClr val="FFFFFF"/>
                </a:solidFill>
                <a:effectLst/>
                <a:uLnTx/>
                <a:uFillTx/>
                <a:latin typeface="Nunito" pitchFamily="2" charset="0"/>
                <a:cs typeface="Arial"/>
                <a:sym typeface="Arial"/>
              </a:rPr>
              <a:t> A sequence of characters enclosed in single (‘ ‘) or double (” “) quotes</a:t>
            </a:r>
            <a:r>
              <a:rPr kumimoji="0" lang="en-US" sz="1400" b="0" i="0" u="none" strike="noStrike" kern="0" cap="none" spc="0" normalizeH="0" baseline="0" noProof="0" dirty="0">
                <a:ln>
                  <a:noFill/>
                </a:ln>
                <a:solidFill>
                  <a:srgbClr val="FFFFFF"/>
                </a:solidFill>
                <a:effectLst/>
                <a:uLnTx/>
                <a:uFillTx/>
                <a:latin typeface="Nunito" pitchFamily="2" charset="0"/>
                <a:cs typeface="Arial"/>
                <a:sym typeface="Arial"/>
              </a:rPr>
              <a:t>.</a:t>
            </a:r>
          </a:p>
          <a:p>
            <a:pPr marL="285750" marR="0" lvl="0" indent="-285750" algn="l" defTabSz="914400" rtl="0" eaLnBrk="1" fontAlgn="auto" latinLnBrk="0" hangingPunct="1">
              <a:lnSpc>
                <a:spcPct val="100000"/>
              </a:lnSpc>
              <a:spcBef>
                <a:spcPts val="0"/>
              </a:spcBef>
              <a:spcAft>
                <a:spcPts val="0"/>
              </a:spcAft>
              <a:buClr>
                <a:srgbClr val="FFFFFF"/>
              </a:buClr>
              <a:buSzPts val="2000"/>
              <a:buFont typeface="Arial" panose="020B0604020202020204" pitchFamily="34" charset="0"/>
              <a:buChar char="•"/>
              <a:tabLst/>
              <a:defRPr/>
            </a:pPr>
            <a:endParaRPr kumimoji="0" lang="en-US" sz="1400" b="0" i="0" u="none" strike="noStrike" kern="0" cap="none" spc="0" normalizeH="0" baseline="0" noProof="0" dirty="0">
              <a:ln>
                <a:noFill/>
              </a:ln>
              <a:solidFill>
                <a:srgbClr val="FFFFFF"/>
              </a:solidFill>
              <a:effectLst/>
              <a:uLnTx/>
              <a:uFillTx/>
              <a:latin typeface="Nunito" pitchFamily="2" charset="0"/>
              <a:cs typeface="Arial"/>
              <a:sym typeface="Arial"/>
            </a:endParaRPr>
          </a:p>
          <a:p>
            <a:pPr marL="285750" marR="0" lvl="0" indent="-285750" algn="l" defTabSz="914400" rtl="0" eaLnBrk="1" fontAlgn="auto" latinLnBrk="0" hangingPunct="1">
              <a:lnSpc>
                <a:spcPct val="100000"/>
              </a:lnSpc>
              <a:spcBef>
                <a:spcPts val="0"/>
              </a:spcBef>
              <a:spcAft>
                <a:spcPts val="0"/>
              </a:spcAft>
              <a:buClr>
                <a:srgbClr val="FFFFFF"/>
              </a:buClr>
              <a:buSzPts val="2000"/>
              <a:buFont typeface="Arial" panose="020B0604020202020204" pitchFamily="34" charset="0"/>
              <a:buChar char="•"/>
              <a:tabLst/>
              <a:defRPr/>
            </a:pPr>
            <a:r>
              <a:rPr kumimoji="0" lang="en-US" sz="1800" b="1" i="0" u="none" strike="noStrike" kern="0" cap="none" spc="0" normalizeH="0" baseline="0" noProof="0" dirty="0">
                <a:ln>
                  <a:noFill/>
                </a:ln>
                <a:solidFill>
                  <a:srgbClr val="FFFFFF"/>
                </a:solidFill>
                <a:effectLst/>
                <a:uLnTx/>
                <a:uFillTx/>
                <a:latin typeface="Nunito" pitchFamily="2" charset="0"/>
                <a:cs typeface="Arial"/>
                <a:sym typeface="Arial"/>
              </a:rPr>
              <a:t>Length:</a:t>
            </a:r>
            <a:r>
              <a:rPr kumimoji="0" lang="en-US" sz="1800" b="0" i="0" u="none" strike="noStrike" kern="0" cap="none" spc="0" normalizeH="0" baseline="0" noProof="0" dirty="0">
                <a:ln>
                  <a:noFill/>
                </a:ln>
                <a:solidFill>
                  <a:srgbClr val="FFFFFF"/>
                </a:solidFill>
                <a:effectLst/>
                <a:uLnTx/>
                <a:uFillTx/>
                <a:latin typeface="Nunito" pitchFamily="2" charset="0"/>
                <a:cs typeface="Arial"/>
                <a:sym typeface="Arial"/>
              </a:rPr>
              <a:t> The number of characters in a string, obtained using the length property.</a:t>
            </a:r>
          </a:p>
          <a:p>
            <a:pPr marL="285750" marR="0" lvl="0" indent="-285750" algn="l" defTabSz="914400" rtl="0" eaLnBrk="1" fontAlgn="auto" latinLnBrk="0" hangingPunct="1">
              <a:lnSpc>
                <a:spcPct val="100000"/>
              </a:lnSpc>
              <a:spcBef>
                <a:spcPts val="0"/>
              </a:spcBef>
              <a:spcAft>
                <a:spcPts val="0"/>
              </a:spcAft>
              <a:buClr>
                <a:srgbClr val="FFFFFF"/>
              </a:buClr>
              <a:buSzPts val="2000"/>
              <a:buFont typeface="Arial" panose="020B0604020202020204" pitchFamily="34" charset="0"/>
              <a:buChar char="•"/>
              <a:tabLst/>
              <a:defRPr/>
            </a:pPr>
            <a:endParaRPr kumimoji="0" lang="en-US" sz="1400" b="0" i="0" u="none" strike="noStrike" kern="0" cap="none" spc="0" normalizeH="0" baseline="0" noProof="0" dirty="0">
              <a:ln>
                <a:noFill/>
              </a:ln>
              <a:solidFill>
                <a:srgbClr val="FFFFFF"/>
              </a:solidFill>
              <a:effectLst/>
              <a:uLnTx/>
              <a:uFillTx/>
              <a:latin typeface="Nunito" pitchFamily="2" charset="0"/>
              <a:cs typeface="Arial"/>
              <a:sym typeface="Arial"/>
            </a:endParaRPr>
          </a:p>
          <a:p>
            <a:pPr marL="285750" marR="0" lvl="0" indent="-285750" algn="l" defTabSz="914400" rtl="0" eaLnBrk="1" fontAlgn="auto" latinLnBrk="0" hangingPunct="1">
              <a:lnSpc>
                <a:spcPct val="100000"/>
              </a:lnSpc>
              <a:spcBef>
                <a:spcPts val="0"/>
              </a:spcBef>
              <a:spcAft>
                <a:spcPts val="0"/>
              </a:spcAft>
              <a:buClr>
                <a:srgbClr val="FFFFFF"/>
              </a:buClr>
              <a:buSzPts val="2000"/>
              <a:buFont typeface="Arial" panose="020B0604020202020204" pitchFamily="34" charset="0"/>
              <a:buChar char="•"/>
              <a:tabLst/>
              <a:defRPr/>
            </a:pPr>
            <a:r>
              <a:rPr kumimoji="0" lang="en-US" sz="1800" b="1" i="0" u="none" strike="noStrike" kern="0" cap="none" spc="0" normalizeH="0" baseline="0" noProof="0" dirty="0">
                <a:ln>
                  <a:noFill/>
                </a:ln>
                <a:solidFill>
                  <a:srgbClr val="FFFFFF"/>
                </a:solidFill>
                <a:effectLst/>
                <a:uLnTx/>
                <a:uFillTx/>
                <a:latin typeface="Nunito" pitchFamily="2" charset="0"/>
                <a:cs typeface="Arial"/>
                <a:sym typeface="Arial"/>
              </a:rPr>
              <a:t>Index:</a:t>
            </a:r>
            <a:r>
              <a:rPr kumimoji="0" lang="en-US" sz="1800" b="0" i="0" u="none" strike="noStrike" kern="0" cap="none" spc="0" normalizeH="0" baseline="0" noProof="0" dirty="0">
                <a:ln>
                  <a:noFill/>
                </a:ln>
                <a:solidFill>
                  <a:srgbClr val="FFFFFF"/>
                </a:solidFill>
                <a:effectLst/>
                <a:uLnTx/>
                <a:uFillTx/>
                <a:latin typeface="Nunito" pitchFamily="2" charset="0"/>
                <a:cs typeface="Arial"/>
                <a:sym typeface="Arial"/>
              </a:rPr>
              <a:t> The position of a character within a string, starting from 0.</a:t>
            </a:r>
          </a:p>
          <a:p>
            <a:pPr marL="285750" marR="0" lvl="0" indent="-285750" algn="l" defTabSz="914400" rtl="0" eaLnBrk="1" fontAlgn="auto" latinLnBrk="0" hangingPunct="1">
              <a:lnSpc>
                <a:spcPct val="100000"/>
              </a:lnSpc>
              <a:spcBef>
                <a:spcPts val="0"/>
              </a:spcBef>
              <a:spcAft>
                <a:spcPts val="0"/>
              </a:spcAft>
              <a:buClr>
                <a:srgbClr val="FFFFFF"/>
              </a:buClr>
              <a:buSzPts val="2000"/>
              <a:buFont typeface="Arial" panose="020B0604020202020204" pitchFamily="34" charset="0"/>
              <a:buChar char="•"/>
              <a:tabLst/>
              <a:defRPr/>
            </a:pPr>
            <a:endParaRPr kumimoji="0" lang="en-US" sz="1800" b="0" i="0" u="none" strike="noStrike" kern="0" cap="none" spc="0" normalizeH="0" baseline="0" noProof="0" dirty="0">
              <a:ln>
                <a:noFill/>
              </a:ln>
              <a:solidFill>
                <a:srgbClr val="FFFFFF"/>
              </a:solidFill>
              <a:effectLst/>
              <a:uLnTx/>
              <a:uFillTx/>
              <a:latin typeface="Nunito" pitchFamily="2" charset="0"/>
              <a:cs typeface="Arial"/>
              <a:sym typeface="Arial"/>
            </a:endParaRPr>
          </a:p>
          <a:p>
            <a:pPr marL="285750" marR="0" lvl="0" indent="-285750" algn="l" defTabSz="914400" rtl="0" eaLnBrk="1" fontAlgn="auto" latinLnBrk="0" hangingPunct="1">
              <a:lnSpc>
                <a:spcPct val="100000"/>
              </a:lnSpc>
              <a:spcBef>
                <a:spcPts val="0"/>
              </a:spcBef>
              <a:spcAft>
                <a:spcPts val="0"/>
              </a:spcAft>
              <a:buClr>
                <a:srgbClr val="FFFFFF"/>
              </a:buClr>
              <a:buSzPts val="2000"/>
              <a:buFont typeface="Arial" panose="020B0604020202020204" pitchFamily="34" charset="0"/>
              <a:buChar char="•"/>
              <a:tabLst/>
              <a:defRPr/>
            </a:pPr>
            <a:r>
              <a:rPr kumimoji="0" lang="en-US" sz="1800" b="1" i="0" u="none" strike="noStrike" kern="0" cap="none" spc="0" normalizeH="0" baseline="0" noProof="0" dirty="0">
                <a:ln>
                  <a:noFill/>
                </a:ln>
                <a:solidFill>
                  <a:srgbClr val="FFFFFF"/>
                </a:solidFill>
                <a:effectLst/>
                <a:uLnTx/>
                <a:uFillTx/>
                <a:latin typeface="Nunito" pitchFamily="2" charset="0"/>
                <a:cs typeface="Arial"/>
                <a:sym typeface="Arial"/>
              </a:rPr>
              <a:t>Concatenation:</a:t>
            </a:r>
            <a:r>
              <a:rPr kumimoji="0" lang="en-US" sz="1800" b="0" i="0" u="none" strike="noStrike" kern="0" cap="none" spc="0" normalizeH="0" baseline="0" noProof="0" dirty="0">
                <a:ln>
                  <a:noFill/>
                </a:ln>
                <a:solidFill>
                  <a:srgbClr val="FFFFFF"/>
                </a:solidFill>
                <a:effectLst/>
                <a:uLnTx/>
                <a:uFillTx/>
                <a:latin typeface="Nunito" pitchFamily="2" charset="0"/>
                <a:cs typeface="Arial"/>
                <a:sym typeface="Arial"/>
              </a:rPr>
              <a:t> The process of combining two or more strings to create a new one.</a:t>
            </a:r>
          </a:p>
          <a:p>
            <a:pPr marL="285750" marR="0" lvl="0" indent="-285750" algn="l" defTabSz="914400" rtl="0" eaLnBrk="1" fontAlgn="auto" latinLnBrk="0" hangingPunct="1">
              <a:lnSpc>
                <a:spcPct val="100000"/>
              </a:lnSpc>
              <a:spcBef>
                <a:spcPts val="0"/>
              </a:spcBef>
              <a:spcAft>
                <a:spcPts val="0"/>
              </a:spcAft>
              <a:buClr>
                <a:srgbClr val="FFFFFF"/>
              </a:buClr>
              <a:buSzPts val="2000"/>
              <a:buFont typeface="Arial" panose="020B0604020202020204" pitchFamily="34" charset="0"/>
              <a:buChar char="•"/>
              <a:tabLst/>
              <a:defRPr/>
            </a:pPr>
            <a:endParaRPr kumimoji="0" lang="en-US" sz="1800" b="0" i="0" u="none" strike="noStrike" kern="0" cap="none" spc="0" normalizeH="0" baseline="0" noProof="0" dirty="0">
              <a:ln>
                <a:noFill/>
              </a:ln>
              <a:solidFill>
                <a:srgbClr val="FFFFFF"/>
              </a:solidFill>
              <a:effectLst/>
              <a:uLnTx/>
              <a:uFillTx/>
              <a:latin typeface="Nunito" pitchFamily="2" charset="0"/>
              <a:cs typeface="Arial"/>
              <a:sym typeface="Arial"/>
            </a:endParaRPr>
          </a:p>
          <a:p>
            <a:pPr marL="285750" marR="0" lvl="0" indent="-285750" algn="l" defTabSz="914400" rtl="0" eaLnBrk="1" fontAlgn="auto" latinLnBrk="0" hangingPunct="1">
              <a:lnSpc>
                <a:spcPct val="100000"/>
              </a:lnSpc>
              <a:spcBef>
                <a:spcPts val="0"/>
              </a:spcBef>
              <a:spcAft>
                <a:spcPts val="0"/>
              </a:spcAft>
              <a:buClr>
                <a:srgbClr val="FFFFFF"/>
              </a:buClr>
              <a:buSzPts val="2000"/>
              <a:buFont typeface="Arial" panose="020B0604020202020204" pitchFamily="34" charset="0"/>
              <a:buChar char="•"/>
              <a:tabLst/>
              <a:defRPr/>
            </a:pPr>
            <a:r>
              <a:rPr kumimoji="0" lang="en-US" sz="1800" b="1" i="0" u="none" strike="noStrike" kern="0" cap="none" spc="0" normalizeH="0" baseline="0" noProof="0" dirty="0">
                <a:ln>
                  <a:noFill/>
                </a:ln>
                <a:solidFill>
                  <a:srgbClr val="FFFFFF"/>
                </a:solidFill>
                <a:effectLst/>
                <a:uLnTx/>
                <a:uFillTx/>
                <a:latin typeface="Nunito" pitchFamily="2" charset="0"/>
                <a:cs typeface="Arial"/>
                <a:sym typeface="Arial"/>
              </a:rPr>
              <a:t>Substring:</a:t>
            </a:r>
            <a:r>
              <a:rPr kumimoji="0" lang="en-US" sz="1800" b="0" i="0" u="none" strike="noStrike" kern="0" cap="none" spc="0" normalizeH="0" baseline="0" noProof="0" dirty="0">
                <a:ln>
                  <a:noFill/>
                </a:ln>
                <a:solidFill>
                  <a:srgbClr val="FFFFFF"/>
                </a:solidFill>
                <a:effectLst/>
                <a:uLnTx/>
                <a:uFillTx/>
                <a:latin typeface="Nunito" pitchFamily="2" charset="0"/>
                <a:cs typeface="Arial"/>
                <a:sym typeface="Arial"/>
              </a:rPr>
              <a:t> A portion of a string, obtained by extracting characters between specified indices.</a:t>
            </a:r>
          </a:p>
          <a:p>
            <a:pPr marL="285750" marR="0" lvl="0" indent="-285750" algn="l" defTabSz="914400" rtl="0" eaLnBrk="1" fontAlgn="auto" latinLnBrk="0" hangingPunct="1">
              <a:lnSpc>
                <a:spcPct val="100000"/>
              </a:lnSpc>
              <a:spcBef>
                <a:spcPts val="0"/>
              </a:spcBef>
              <a:spcAft>
                <a:spcPts val="0"/>
              </a:spcAft>
              <a:buClr>
                <a:srgbClr val="FFFFFF"/>
              </a:buClr>
              <a:buSzPts val="2000"/>
              <a:buFont typeface="Arial" panose="020B0604020202020204" pitchFamily="34" charset="0"/>
              <a:buChar char="•"/>
              <a:tabLst/>
              <a:defRPr/>
            </a:pPr>
            <a:endParaRPr kumimoji="0" lang="en-US" sz="1400" b="0" i="0" u="none" strike="noStrike" kern="0" cap="none" spc="0" normalizeH="0" baseline="0" noProof="0" dirty="0">
              <a:ln>
                <a:noFill/>
              </a:ln>
              <a:solidFill>
                <a:srgbClr val="FFFFFF"/>
              </a:solidFill>
              <a:effectLst/>
              <a:uLnTx/>
              <a:uFillTx/>
              <a:latin typeface="Nunito" pitchFamily="2" charset="0"/>
              <a:cs typeface="Arial"/>
              <a:sym typeface="Arial"/>
            </a:endParaRPr>
          </a:p>
          <a:p>
            <a:pPr marL="285750" marR="0" lvl="0" indent="-285750" algn="l" defTabSz="914400" rtl="0" eaLnBrk="1" fontAlgn="auto" latinLnBrk="0" hangingPunct="1">
              <a:lnSpc>
                <a:spcPct val="100000"/>
              </a:lnSpc>
              <a:spcBef>
                <a:spcPts val="0"/>
              </a:spcBef>
              <a:spcAft>
                <a:spcPts val="0"/>
              </a:spcAft>
              <a:buClr>
                <a:srgbClr val="FFFFFF"/>
              </a:buClr>
              <a:buSzPts val="2000"/>
              <a:buFont typeface="Arial" panose="020B0604020202020204" pitchFamily="34" charset="0"/>
              <a:buChar char="•"/>
              <a:tabLst/>
              <a:defRPr/>
            </a:pPr>
            <a:endParaRPr kumimoji="0" lang="en-US" sz="1400" b="0" i="0" u="none" strike="noStrike" kern="0" cap="none" spc="0" normalizeH="0" baseline="0" noProof="0" dirty="0">
              <a:ln>
                <a:noFill/>
              </a:ln>
              <a:solidFill>
                <a:srgbClr val="FFFFFF"/>
              </a:solidFill>
              <a:effectLst/>
              <a:uLnTx/>
              <a:uFillTx/>
              <a:latin typeface="Nunito" pitchFamily="2" charset="0"/>
              <a:cs typeface="Arial"/>
              <a:sym typeface="Arial"/>
            </a:endParaRPr>
          </a:p>
          <a:p>
            <a:pPr marL="285750" marR="0" lvl="0" indent="-285750" algn="l" defTabSz="914400" rtl="0" eaLnBrk="1" fontAlgn="auto" latinLnBrk="0" hangingPunct="1">
              <a:lnSpc>
                <a:spcPct val="100000"/>
              </a:lnSpc>
              <a:spcBef>
                <a:spcPts val="0"/>
              </a:spcBef>
              <a:spcAft>
                <a:spcPts val="0"/>
              </a:spcAft>
              <a:buClr>
                <a:srgbClr val="FFFFFF"/>
              </a:buClr>
              <a:buSzPts val="2000"/>
              <a:buFont typeface="Arial" panose="020B0604020202020204" pitchFamily="34" charset="0"/>
              <a:buChar char="•"/>
              <a:tabLst/>
              <a:defRPr/>
            </a:pPr>
            <a:endParaRPr kumimoji="0" lang="en-US" sz="1400" b="0" i="0" u="none" strike="noStrike" kern="0" cap="none" spc="0" normalizeH="0" baseline="0" noProof="0" dirty="0">
              <a:ln>
                <a:noFill/>
              </a:ln>
              <a:solidFill>
                <a:srgbClr val="FFFFFF"/>
              </a:solidFill>
              <a:effectLst/>
              <a:uLnTx/>
              <a:uFillTx/>
              <a:latin typeface="Nunito" pitchFamily="2" charset="0"/>
              <a:cs typeface="Arial"/>
              <a:sym typeface="Arial"/>
            </a:endParaRPr>
          </a:p>
          <a:p>
            <a:pPr marL="285750" marR="0" lvl="0" indent="-285750" algn="l" defTabSz="914400" rtl="0" eaLnBrk="1" fontAlgn="auto" latinLnBrk="0" hangingPunct="1">
              <a:lnSpc>
                <a:spcPct val="100000"/>
              </a:lnSpc>
              <a:spcBef>
                <a:spcPts val="0"/>
              </a:spcBef>
              <a:spcAft>
                <a:spcPts val="0"/>
              </a:spcAft>
              <a:buClr>
                <a:srgbClr val="FFFFFF"/>
              </a:buClr>
              <a:buSzPts val="2000"/>
              <a:buFont typeface="Arial" panose="020B0604020202020204" pitchFamily="34" charset="0"/>
              <a:buChar char="•"/>
              <a:tabLst/>
              <a:defRPr/>
            </a:pPr>
            <a:endParaRPr kumimoji="0" lang="en-US" sz="1400" b="0" i="0" u="none" strike="noStrike" kern="0" cap="none" spc="0" normalizeH="0" baseline="0" noProof="0" dirty="0">
              <a:ln>
                <a:noFill/>
              </a:ln>
              <a:solidFill>
                <a:srgbClr val="FFFFFF"/>
              </a:solidFill>
              <a:effectLst/>
              <a:uLnTx/>
              <a:uFillTx/>
              <a:latin typeface="Nunito" pitchFamily="2" charset="0"/>
              <a:cs typeface="Arial"/>
              <a:sym typeface="Arial"/>
            </a:endParaRPr>
          </a:p>
          <a:p>
            <a:pPr marL="285750" marR="0" lvl="0" indent="-285750" algn="l" defTabSz="914400" rtl="0" eaLnBrk="1" fontAlgn="auto" latinLnBrk="0" hangingPunct="1">
              <a:lnSpc>
                <a:spcPct val="100000"/>
              </a:lnSpc>
              <a:spcBef>
                <a:spcPts val="0"/>
              </a:spcBef>
              <a:spcAft>
                <a:spcPts val="0"/>
              </a:spcAft>
              <a:buClr>
                <a:srgbClr val="FFFFFF"/>
              </a:buClr>
              <a:buSzPts val="2000"/>
              <a:buFont typeface="Arial" panose="020B0604020202020204" pitchFamily="34" charset="0"/>
              <a:buChar char="•"/>
              <a:tabLst/>
              <a:defRPr/>
            </a:pPr>
            <a:endParaRPr kumimoji="0" lang="en-US" sz="1400" b="0" i="0" u="none" strike="noStrike" kern="0" cap="none" spc="0" normalizeH="0" baseline="0" noProof="0" dirty="0">
              <a:ln>
                <a:noFill/>
              </a:ln>
              <a:solidFill>
                <a:srgbClr val="FFFFFF"/>
              </a:solidFill>
              <a:effectLst/>
              <a:uLnTx/>
              <a:uFillTx/>
              <a:latin typeface="Nunito" pitchFamily="2" charset="0"/>
              <a:cs typeface="Arial"/>
              <a:sym typeface="Arial"/>
            </a:endParaRPr>
          </a:p>
          <a:p>
            <a:pPr marL="285750" marR="0" lvl="0" indent="-285750" algn="l" defTabSz="914400" rtl="0" eaLnBrk="1" fontAlgn="auto" latinLnBrk="0" hangingPunct="1">
              <a:lnSpc>
                <a:spcPct val="100000"/>
              </a:lnSpc>
              <a:spcBef>
                <a:spcPts val="0"/>
              </a:spcBef>
              <a:spcAft>
                <a:spcPts val="0"/>
              </a:spcAft>
              <a:buClr>
                <a:srgbClr val="FFFFFF"/>
              </a:buClr>
              <a:buSzPts val="2000"/>
              <a:buFont typeface="Arial" panose="020B0604020202020204" pitchFamily="34" charset="0"/>
              <a:buChar char="•"/>
              <a:tabLst/>
              <a:defRPr/>
            </a:pPr>
            <a:endParaRPr kumimoji="0" lang="en-US" sz="1400" b="0" i="0" u="none" strike="noStrike" kern="0" cap="none" spc="0" normalizeH="0" baseline="0" noProof="0" dirty="0">
              <a:ln>
                <a:noFill/>
              </a:ln>
              <a:solidFill>
                <a:srgbClr val="FFFFFF"/>
              </a:solidFill>
              <a:effectLst/>
              <a:uLnTx/>
              <a:uFillTx/>
              <a:latin typeface="Nunito" pitchFamily="2" charset="0"/>
              <a:cs typeface="Arial"/>
              <a:sym typeface="Arial"/>
            </a:endParaRPr>
          </a:p>
          <a:p>
            <a:pPr marL="285750" marR="0" lvl="0" indent="-285750" algn="l" defTabSz="914400" rtl="0" eaLnBrk="1" fontAlgn="auto" latinLnBrk="0" hangingPunct="1">
              <a:lnSpc>
                <a:spcPct val="100000"/>
              </a:lnSpc>
              <a:spcBef>
                <a:spcPts val="0"/>
              </a:spcBef>
              <a:spcAft>
                <a:spcPts val="0"/>
              </a:spcAft>
              <a:buClr>
                <a:srgbClr val="FFFFFF"/>
              </a:buClr>
              <a:buSzPts val="2000"/>
              <a:buFont typeface="Arial" panose="020B0604020202020204" pitchFamily="34" charset="0"/>
              <a:buChar char="•"/>
              <a:tabLst/>
              <a:defRPr/>
            </a:pPr>
            <a:endParaRPr kumimoji="0" lang="en-US" sz="1400" b="0" i="0" u="none" strike="noStrike" kern="0" cap="none" spc="0" normalizeH="0" baseline="0" noProof="0" dirty="0">
              <a:ln>
                <a:noFill/>
              </a:ln>
              <a:solidFill>
                <a:srgbClr val="FFFFFF"/>
              </a:solidFill>
              <a:effectLst/>
              <a:uLnTx/>
              <a:uFillTx/>
              <a:latin typeface="Nunito" pitchFamily="2" charset="0"/>
              <a:cs typeface="Arial"/>
              <a:sym typeface="Arial"/>
            </a:endParaRPr>
          </a:p>
          <a:p>
            <a:pPr marL="285750" marR="0" lvl="0" indent="-285750" algn="l" defTabSz="914400" rtl="0" eaLnBrk="1" fontAlgn="auto" latinLnBrk="0" hangingPunct="1">
              <a:lnSpc>
                <a:spcPct val="100000"/>
              </a:lnSpc>
              <a:spcBef>
                <a:spcPts val="0"/>
              </a:spcBef>
              <a:spcAft>
                <a:spcPts val="0"/>
              </a:spcAft>
              <a:buClr>
                <a:srgbClr val="FFFFFF"/>
              </a:buClr>
              <a:buSzPts val="2000"/>
              <a:buFont typeface="Arial" panose="020B0604020202020204" pitchFamily="34" charset="0"/>
              <a:buChar char="•"/>
              <a:tabLst/>
              <a:defRPr/>
            </a:pPr>
            <a:endParaRPr kumimoji="0" lang="en-US" sz="1400" b="0" i="0" u="none" strike="noStrike" kern="0" cap="none" spc="0" normalizeH="0" baseline="0" noProof="0" dirty="0">
              <a:ln>
                <a:noFill/>
              </a:ln>
              <a:solidFill>
                <a:srgbClr val="FFFFFF"/>
              </a:solidFill>
              <a:effectLst/>
              <a:uLnTx/>
              <a:uFillTx/>
              <a:latin typeface="Nunito" pitchFamily="2" charset="0"/>
              <a:cs typeface="Arial"/>
              <a:sym typeface="Arial"/>
            </a:endParaRPr>
          </a:p>
          <a:p>
            <a:pPr marL="285750" marR="0" lvl="0" indent="-285750" algn="l" defTabSz="914400" rtl="0" eaLnBrk="1" fontAlgn="auto" latinLnBrk="0" hangingPunct="1">
              <a:lnSpc>
                <a:spcPct val="100000"/>
              </a:lnSpc>
              <a:spcBef>
                <a:spcPts val="0"/>
              </a:spcBef>
              <a:spcAft>
                <a:spcPts val="0"/>
              </a:spcAft>
              <a:buClr>
                <a:srgbClr val="FFFFFF"/>
              </a:buClr>
              <a:buSzPts val="2000"/>
              <a:buFont typeface="Arial" panose="020B0604020202020204" pitchFamily="34" charset="0"/>
              <a:buChar char="•"/>
              <a:tabLst/>
              <a:defRPr/>
            </a:pPr>
            <a:endParaRPr kumimoji="0" lang="en-US" sz="1400" b="1" i="0" u="none" strike="noStrike" kern="0" cap="none" spc="0" normalizeH="0" baseline="0" noProof="0" dirty="0">
              <a:ln>
                <a:noFill/>
              </a:ln>
              <a:solidFill>
                <a:srgbClr val="FFFFFF"/>
              </a:solidFill>
              <a:effectLst/>
              <a:uLnTx/>
              <a:uFillTx/>
              <a:latin typeface="Nunito" pitchFamily="2" charset="0"/>
              <a:cs typeface="Arial"/>
              <a:sym typeface="Arial"/>
            </a:endParaRPr>
          </a:p>
          <a:p>
            <a:pPr marL="285750" marR="0" lvl="0" indent="-285750" algn="l" defTabSz="914400" rtl="0" eaLnBrk="1" fontAlgn="auto" latinLnBrk="0" hangingPunct="1">
              <a:lnSpc>
                <a:spcPct val="100000"/>
              </a:lnSpc>
              <a:spcBef>
                <a:spcPts val="0"/>
              </a:spcBef>
              <a:spcAft>
                <a:spcPts val="0"/>
              </a:spcAft>
              <a:buClr>
                <a:srgbClr val="FFFFFF"/>
              </a:buClr>
              <a:buSzPts val="2000"/>
              <a:buFont typeface="Arial" panose="020B0604020202020204" pitchFamily="34" charset="0"/>
              <a:buChar char="•"/>
              <a:tabLst/>
              <a:defRPr/>
            </a:pPr>
            <a:endParaRPr kumimoji="0" lang="en-IN" sz="1400" b="0" i="0" u="none" strike="noStrike" kern="0" cap="none" spc="0" normalizeH="0" baseline="0" noProof="0" dirty="0">
              <a:ln>
                <a:noFill/>
              </a:ln>
              <a:solidFill>
                <a:srgbClr val="000000"/>
              </a:solidFill>
              <a:effectLst/>
              <a:uLnTx/>
              <a:uFillTx/>
              <a:latin typeface="Arial"/>
              <a:cs typeface="Arial"/>
              <a:sym typeface="Arial"/>
            </a:endParaRPr>
          </a:p>
        </p:txBody>
      </p:sp>
      <p:pic>
        <p:nvPicPr>
          <p:cNvPr id="1607" name="Google Shape;1607;p223" descr="Open book"/>
          <p:cNvPicPr preferRelativeResize="0"/>
          <p:nvPr/>
        </p:nvPicPr>
        <p:blipFill rotWithShape="1">
          <a:blip r:embed="rId3">
            <a:alphaModFix/>
          </a:blip>
          <a:srcRect/>
          <a:stretch/>
        </p:blipFill>
        <p:spPr>
          <a:xfrm>
            <a:off x="1962150" y="679675"/>
            <a:ext cx="914400" cy="914400"/>
          </a:xfrm>
          <a:prstGeom prst="rect">
            <a:avLst/>
          </a:prstGeom>
          <a:noFill/>
          <a:ln>
            <a:noFill/>
          </a:ln>
        </p:spPr>
      </p:pic>
      <p:pic>
        <p:nvPicPr>
          <p:cNvPr id="3" name="Picture 2">
            <a:extLst>
              <a:ext uri="{FF2B5EF4-FFF2-40B4-BE49-F238E27FC236}">
                <a16:creationId xmlns:a16="http://schemas.microsoft.com/office/drawing/2014/main" id="{DC9F0160-46FD-5391-75DB-E966DD2C64FF}"/>
              </a:ext>
            </a:extLst>
          </p:cNvPr>
          <p:cNvPicPr>
            <a:picLocks noChangeAspect="1"/>
          </p:cNvPicPr>
          <p:nvPr/>
        </p:nvPicPr>
        <p:blipFill>
          <a:blip r:embed="rId4"/>
          <a:stretch>
            <a:fillRect/>
          </a:stretch>
        </p:blipFill>
        <p:spPr>
          <a:xfrm>
            <a:off x="9633646" y="2587939"/>
            <a:ext cx="2034114" cy="202979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516983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1598"/>
                                        </p:tgtEl>
                                        <p:attrNameLst>
                                          <p:attrName>style.visibility</p:attrName>
                                        </p:attrNameLst>
                                      </p:cBhvr>
                                      <p:to>
                                        <p:strVal val="visible"/>
                                      </p:to>
                                    </p:set>
                                    <p:animEffect transition="in" filter="fade">
                                      <p:cBhvr>
                                        <p:cTn id="7" dur="500"/>
                                        <p:tgtEl>
                                          <p:spTgt spid="15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C0C0C"/>
        </a:solidFill>
        <a:effectLst/>
      </p:bgPr>
    </p:bg>
    <p:spTree>
      <p:nvGrpSpPr>
        <p:cNvPr id="1" name="Shape 1597"/>
        <p:cNvGrpSpPr/>
        <p:nvPr/>
      </p:nvGrpSpPr>
      <p:grpSpPr>
        <a:xfrm>
          <a:off x="0" y="0"/>
          <a:ext cx="0" cy="0"/>
          <a:chOff x="0" y="0"/>
          <a:chExt cx="0" cy="0"/>
        </a:xfrm>
      </p:grpSpPr>
      <p:sp>
        <p:nvSpPr>
          <p:cNvPr id="1598" name="Google Shape;1598;p223"/>
          <p:cNvSpPr/>
          <p:nvPr/>
        </p:nvSpPr>
        <p:spPr>
          <a:xfrm>
            <a:off x="53178" y="86797"/>
            <a:ext cx="12119428" cy="6771203"/>
          </a:xfrm>
          <a:prstGeom prst="rect">
            <a:avLst/>
          </a:prstGeom>
          <a:noFill/>
          <a:ln w="155575"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800"/>
              <a:buFont typeface="Calibri"/>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1602" name="Google Shape;1602;p223"/>
          <p:cNvSpPr txBox="1">
            <a:spLocks noGrp="1"/>
          </p:cNvSpPr>
          <p:nvPr>
            <p:ph type="title"/>
          </p:nvPr>
        </p:nvSpPr>
        <p:spPr>
          <a:xfrm>
            <a:off x="1241209" y="474093"/>
            <a:ext cx="10515600" cy="1325563"/>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accent4"/>
              </a:buClr>
              <a:buSzPts val="4800"/>
              <a:buFont typeface="Raleway"/>
              <a:buNone/>
            </a:pPr>
            <a:r>
              <a:rPr lang="en-GB" sz="4800" b="1" dirty="0">
                <a:solidFill>
                  <a:schemeClr val="accent4"/>
                </a:solidFill>
                <a:latin typeface="Raleway"/>
                <a:sym typeface="Raleway"/>
              </a:rPr>
              <a:t>Strings Methods</a:t>
            </a:r>
            <a:endParaRPr dirty="0"/>
          </a:p>
        </p:txBody>
      </p:sp>
      <p:sp>
        <p:nvSpPr>
          <p:cNvPr id="1603" name="Google Shape;1603;p223"/>
          <p:cNvSpPr txBox="1"/>
          <p:nvPr/>
        </p:nvSpPr>
        <p:spPr>
          <a:xfrm>
            <a:off x="2119380" y="1896007"/>
            <a:ext cx="5975138" cy="4669073"/>
          </a:xfrm>
          <a:prstGeom prst="rect">
            <a:avLst/>
          </a:prstGeom>
          <a:noFill/>
          <a:ln>
            <a:noFill/>
          </a:ln>
        </p:spPr>
        <p:txBody>
          <a:bodyPr spcFirstLastPara="1" wrap="square" lIns="91425" tIns="45700" rIns="91425" bIns="45700" anchor="t" anchorCtr="0">
            <a:noAutofit/>
          </a:bodyPr>
          <a:lstStyle/>
          <a:p>
            <a:pPr marL="285750" marR="0" lvl="0" indent="-285750" algn="l" defTabSz="914400" rtl="0" eaLnBrk="1" fontAlgn="auto" latinLnBrk="0" hangingPunct="1">
              <a:lnSpc>
                <a:spcPct val="100000"/>
              </a:lnSpc>
              <a:spcBef>
                <a:spcPts val="0"/>
              </a:spcBef>
              <a:spcAft>
                <a:spcPts val="0"/>
              </a:spcAft>
              <a:buClr>
                <a:srgbClr val="FFFFFF"/>
              </a:buClr>
              <a:buSzPts val="2000"/>
              <a:buFont typeface="Arial" panose="020B0604020202020204" pitchFamily="34" charset="0"/>
              <a:buChar char="•"/>
              <a:tabLst/>
              <a:defRPr/>
            </a:pPr>
            <a:endParaRPr kumimoji="0" lang="en-US" sz="1600" b="0" i="0" u="none" strike="noStrike" kern="0" cap="none" spc="0" normalizeH="0" baseline="0" noProof="0" dirty="0">
              <a:ln>
                <a:noFill/>
              </a:ln>
              <a:solidFill>
                <a:srgbClr val="FFFFFF"/>
              </a:solidFill>
              <a:effectLst/>
              <a:uLnTx/>
              <a:uFillTx/>
              <a:latin typeface="Nunito" pitchFamily="2" charset="0"/>
              <a:cs typeface="Arial"/>
              <a:sym typeface="Arial"/>
            </a:endParaRPr>
          </a:p>
          <a:p>
            <a:pPr marL="285750" marR="0" lvl="0" indent="-285750" algn="l" defTabSz="914400" rtl="0" eaLnBrk="1" fontAlgn="auto" latinLnBrk="0" hangingPunct="1">
              <a:lnSpc>
                <a:spcPct val="100000"/>
              </a:lnSpc>
              <a:spcBef>
                <a:spcPts val="0"/>
              </a:spcBef>
              <a:spcAft>
                <a:spcPts val="0"/>
              </a:spcAft>
              <a:buClr>
                <a:srgbClr val="FFFFFF"/>
              </a:buClr>
              <a:buSzPts val="2000"/>
              <a:buFont typeface="Arial" panose="020B0604020202020204" pitchFamily="34" charset="0"/>
              <a:buChar char="•"/>
              <a:tabLst/>
              <a:defRPr/>
            </a:pPr>
            <a:r>
              <a:rPr kumimoji="0" lang="en-US" sz="1600" b="0" i="0" u="none" strike="noStrike" kern="0" cap="none" spc="0" normalizeH="0" baseline="0" noProof="0" dirty="0">
                <a:ln>
                  <a:noFill/>
                </a:ln>
                <a:solidFill>
                  <a:srgbClr val="FFFFFF"/>
                </a:solidFill>
                <a:effectLst/>
                <a:uLnTx/>
                <a:uFillTx/>
                <a:latin typeface="Nunito" pitchFamily="2" charset="0"/>
                <a:cs typeface="Arial"/>
                <a:sym typeface="Arial"/>
              </a:rPr>
              <a:t>     JavaScript slice ( startindex , endindex ) method</a:t>
            </a:r>
          </a:p>
          <a:p>
            <a:pPr marL="285750" marR="0" lvl="0" indent="-285750" algn="l" defTabSz="914400" rtl="0" eaLnBrk="1" fontAlgn="auto" latinLnBrk="0" hangingPunct="1">
              <a:lnSpc>
                <a:spcPct val="100000"/>
              </a:lnSpc>
              <a:spcBef>
                <a:spcPts val="0"/>
              </a:spcBef>
              <a:spcAft>
                <a:spcPts val="0"/>
              </a:spcAft>
              <a:buClr>
                <a:srgbClr val="FFFFFF"/>
              </a:buClr>
              <a:buSzPts val="2000"/>
              <a:buFont typeface="Arial" panose="020B0604020202020204" pitchFamily="34" charset="0"/>
              <a:buChar char="•"/>
              <a:tabLst/>
              <a:defRPr/>
            </a:pPr>
            <a:endParaRPr kumimoji="0" lang="en-US" sz="1600" b="0" i="0" u="none" strike="noStrike" kern="0" cap="none" spc="0" normalizeH="0" baseline="0" noProof="0" dirty="0">
              <a:ln>
                <a:noFill/>
              </a:ln>
              <a:solidFill>
                <a:srgbClr val="FFFFFF"/>
              </a:solidFill>
              <a:effectLst/>
              <a:uLnTx/>
              <a:uFillTx/>
              <a:latin typeface="Nunito" pitchFamily="2" charset="0"/>
              <a:cs typeface="Arial"/>
              <a:sym typeface="Arial"/>
            </a:endParaRPr>
          </a:p>
          <a:p>
            <a:pPr marL="285750" marR="0" lvl="0" indent="-285750" algn="l" defTabSz="914400" rtl="0" eaLnBrk="1" fontAlgn="auto" latinLnBrk="0" hangingPunct="1">
              <a:lnSpc>
                <a:spcPct val="100000"/>
              </a:lnSpc>
              <a:spcBef>
                <a:spcPts val="0"/>
              </a:spcBef>
              <a:spcAft>
                <a:spcPts val="0"/>
              </a:spcAft>
              <a:buClr>
                <a:srgbClr val="FFFFFF"/>
              </a:buClr>
              <a:buSzPts val="2000"/>
              <a:buFont typeface="Arial" panose="020B0604020202020204" pitchFamily="34" charset="0"/>
              <a:buChar char="•"/>
              <a:tabLst/>
              <a:defRPr/>
            </a:pPr>
            <a:r>
              <a:rPr kumimoji="0" lang="en-US" sz="1600" b="0" i="0" u="none" strike="noStrike" kern="0" cap="none" spc="0" normalizeH="0" baseline="0" noProof="0" dirty="0">
                <a:ln>
                  <a:noFill/>
                </a:ln>
                <a:solidFill>
                  <a:srgbClr val="FFFFFF"/>
                </a:solidFill>
                <a:effectLst/>
                <a:uLnTx/>
                <a:uFillTx/>
                <a:latin typeface="Nunito" pitchFamily="2" charset="0"/>
                <a:cs typeface="Arial"/>
                <a:sym typeface="Arial"/>
              </a:rPr>
              <a:t>     JavaScript substring ( startindex , endindex ) method</a:t>
            </a:r>
          </a:p>
          <a:p>
            <a:pPr marL="0" marR="0" lvl="0" indent="0" algn="l" defTabSz="914400" rtl="0" eaLnBrk="1" fontAlgn="auto" latinLnBrk="0" hangingPunct="1">
              <a:lnSpc>
                <a:spcPct val="100000"/>
              </a:lnSpc>
              <a:spcBef>
                <a:spcPts val="0"/>
              </a:spcBef>
              <a:spcAft>
                <a:spcPts val="0"/>
              </a:spcAft>
              <a:buClr>
                <a:srgbClr val="FFFFFF"/>
              </a:buClr>
              <a:buSzPts val="2000"/>
              <a:buFont typeface="Arial"/>
              <a:buNone/>
              <a:tabLst/>
              <a:defRPr/>
            </a:pPr>
            <a:r>
              <a:rPr kumimoji="0" lang="en-US" sz="1600" b="0" i="0" u="none" strike="noStrike" kern="0" cap="none" spc="0" normalizeH="0" baseline="0" noProof="0" dirty="0">
                <a:ln>
                  <a:noFill/>
                </a:ln>
                <a:solidFill>
                  <a:srgbClr val="FFFFFF"/>
                </a:solidFill>
                <a:effectLst/>
                <a:uLnTx/>
                <a:uFillTx/>
                <a:latin typeface="Nunito" pitchFamily="2" charset="0"/>
                <a:cs typeface="Arial"/>
                <a:sym typeface="Arial"/>
              </a:rPr>
              <a:t> </a:t>
            </a:r>
          </a:p>
          <a:p>
            <a:pPr marL="285750" marR="0" lvl="0" indent="-285750" algn="l" defTabSz="914400" rtl="0" eaLnBrk="1" fontAlgn="auto" latinLnBrk="0" hangingPunct="1">
              <a:lnSpc>
                <a:spcPct val="100000"/>
              </a:lnSpc>
              <a:spcBef>
                <a:spcPts val="0"/>
              </a:spcBef>
              <a:spcAft>
                <a:spcPts val="0"/>
              </a:spcAft>
              <a:buClr>
                <a:srgbClr val="FFFFFF"/>
              </a:buClr>
              <a:buSzPts val="2000"/>
              <a:buFont typeface="Arial" panose="020B0604020202020204" pitchFamily="34" charset="0"/>
              <a:buChar char="•"/>
              <a:tabLst/>
              <a:defRPr/>
            </a:pPr>
            <a:r>
              <a:rPr kumimoji="0" lang="en-US" sz="1600" b="0" i="0" u="none" strike="noStrike" kern="0" cap="none" spc="0" normalizeH="0" baseline="0" noProof="0" dirty="0">
                <a:ln>
                  <a:noFill/>
                </a:ln>
                <a:solidFill>
                  <a:srgbClr val="FFFFFF"/>
                </a:solidFill>
                <a:effectLst/>
                <a:uLnTx/>
                <a:uFillTx/>
                <a:latin typeface="Nunito" pitchFamily="2" charset="0"/>
                <a:cs typeface="Arial"/>
                <a:sym typeface="Arial"/>
              </a:rPr>
              <a:t>     JavaScript replace ( replace value, replace with ) method</a:t>
            </a:r>
          </a:p>
          <a:p>
            <a:pPr marL="285750" marR="0" lvl="0" indent="-285750" algn="l" defTabSz="914400" rtl="0" eaLnBrk="1" fontAlgn="auto" latinLnBrk="0" hangingPunct="1">
              <a:lnSpc>
                <a:spcPct val="100000"/>
              </a:lnSpc>
              <a:spcBef>
                <a:spcPts val="0"/>
              </a:spcBef>
              <a:spcAft>
                <a:spcPts val="0"/>
              </a:spcAft>
              <a:buClr>
                <a:srgbClr val="FFFFFF"/>
              </a:buClr>
              <a:buSzPts val="2000"/>
              <a:buFont typeface="Arial" panose="020B0604020202020204" pitchFamily="34" charset="0"/>
              <a:buChar char="•"/>
              <a:tabLst/>
              <a:defRPr/>
            </a:pPr>
            <a:endParaRPr kumimoji="0" lang="en-US" sz="1600" b="0" i="0" u="none" strike="noStrike" kern="0" cap="none" spc="0" normalizeH="0" baseline="0" noProof="0" dirty="0">
              <a:ln>
                <a:noFill/>
              </a:ln>
              <a:solidFill>
                <a:srgbClr val="FFFFFF"/>
              </a:solidFill>
              <a:effectLst/>
              <a:uLnTx/>
              <a:uFillTx/>
              <a:latin typeface="Nunito" pitchFamily="2" charset="0"/>
              <a:cs typeface="Arial"/>
              <a:sym typeface="Arial"/>
            </a:endParaRPr>
          </a:p>
          <a:p>
            <a:pPr marL="285750" marR="0" lvl="0" indent="-285750" algn="l" defTabSz="914400" rtl="0" eaLnBrk="1" fontAlgn="auto" latinLnBrk="0" hangingPunct="1">
              <a:lnSpc>
                <a:spcPct val="100000"/>
              </a:lnSpc>
              <a:spcBef>
                <a:spcPts val="0"/>
              </a:spcBef>
              <a:spcAft>
                <a:spcPts val="0"/>
              </a:spcAft>
              <a:buClr>
                <a:srgbClr val="FFFFFF"/>
              </a:buClr>
              <a:buSzPts val="2000"/>
              <a:buFont typeface="Arial" panose="020B0604020202020204" pitchFamily="34" charset="0"/>
              <a:buChar char="•"/>
              <a:tabLst/>
              <a:defRPr/>
            </a:pPr>
            <a:r>
              <a:rPr kumimoji="0" lang="en-US" sz="1600" b="0" i="0" u="none" strike="noStrike" kern="0" cap="none" spc="0" normalizeH="0" baseline="0" noProof="0" dirty="0">
                <a:ln>
                  <a:noFill/>
                </a:ln>
                <a:solidFill>
                  <a:srgbClr val="FFFFFF"/>
                </a:solidFill>
                <a:effectLst/>
                <a:uLnTx/>
                <a:uFillTx/>
                <a:latin typeface="Nunito" pitchFamily="2" charset="0"/>
                <a:cs typeface="Arial"/>
                <a:sym typeface="Arial"/>
              </a:rPr>
              <a:t>     JavaScript replaceAll ( regExp | Substr, substr2 ) method</a:t>
            </a:r>
          </a:p>
          <a:p>
            <a:pPr marL="285750" marR="0" lvl="0" indent="-285750" algn="l" defTabSz="914400" rtl="0" eaLnBrk="1" fontAlgn="auto" latinLnBrk="0" hangingPunct="1">
              <a:lnSpc>
                <a:spcPct val="100000"/>
              </a:lnSpc>
              <a:spcBef>
                <a:spcPts val="0"/>
              </a:spcBef>
              <a:spcAft>
                <a:spcPts val="0"/>
              </a:spcAft>
              <a:buClr>
                <a:srgbClr val="FFFFFF"/>
              </a:buClr>
              <a:buSzPts val="2000"/>
              <a:buFont typeface="Arial" panose="020B0604020202020204" pitchFamily="34" charset="0"/>
              <a:buChar char="•"/>
              <a:tabLst/>
              <a:defRPr/>
            </a:pPr>
            <a:endParaRPr kumimoji="0" lang="en-US" sz="1600" b="0" i="0" u="none" strike="noStrike" kern="0" cap="none" spc="0" normalizeH="0" baseline="0" noProof="0" dirty="0">
              <a:ln>
                <a:noFill/>
              </a:ln>
              <a:solidFill>
                <a:srgbClr val="FFFFFF"/>
              </a:solidFill>
              <a:effectLst/>
              <a:uLnTx/>
              <a:uFillTx/>
              <a:latin typeface="Nunito" pitchFamily="2" charset="0"/>
              <a:cs typeface="Arial"/>
              <a:sym typeface="Arial"/>
            </a:endParaRPr>
          </a:p>
          <a:p>
            <a:pPr marL="285750" marR="0" lvl="0" indent="-285750" algn="l" defTabSz="914400" rtl="0" eaLnBrk="1" fontAlgn="auto" latinLnBrk="0" hangingPunct="1">
              <a:lnSpc>
                <a:spcPct val="100000"/>
              </a:lnSpc>
              <a:spcBef>
                <a:spcPts val="0"/>
              </a:spcBef>
              <a:spcAft>
                <a:spcPts val="0"/>
              </a:spcAft>
              <a:buClr>
                <a:srgbClr val="FFFFFF"/>
              </a:buClr>
              <a:buSzPts val="2000"/>
              <a:buFont typeface="Arial" panose="020B0604020202020204" pitchFamily="34" charset="0"/>
              <a:buChar char="•"/>
              <a:tabLst/>
              <a:defRPr/>
            </a:pPr>
            <a:r>
              <a:rPr kumimoji="0" lang="en-US" sz="1600" b="0" i="0" u="none" strike="noStrike" kern="0" cap="none" spc="0" normalizeH="0" baseline="0" noProof="0" dirty="0">
                <a:ln>
                  <a:noFill/>
                </a:ln>
                <a:solidFill>
                  <a:srgbClr val="FFFFFF"/>
                </a:solidFill>
                <a:effectLst/>
                <a:uLnTx/>
                <a:uFillTx/>
                <a:latin typeface="Nunito" pitchFamily="2" charset="0"/>
                <a:cs typeface="Arial"/>
                <a:sym typeface="Arial"/>
              </a:rPr>
              <a:t>     JavaScript toUppercase ( string variable ) method</a:t>
            </a:r>
          </a:p>
          <a:p>
            <a:pPr marL="0" marR="0" lvl="0" indent="0" algn="l" defTabSz="914400" rtl="0" eaLnBrk="1" fontAlgn="auto" latinLnBrk="0" hangingPunct="1">
              <a:lnSpc>
                <a:spcPct val="100000"/>
              </a:lnSpc>
              <a:spcBef>
                <a:spcPts val="0"/>
              </a:spcBef>
              <a:spcAft>
                <a:spcPts val="0"/>
              </a:spcAft>
              <a:buClr>
                <a:srgbClr val="FFFFFF"/>
              </a:buClr>
              <a:buSzPts val="2000"/>
              <a:buFont typeface="Arial"/>
              <a:buNone/>
              <a:tabLst/>
              <a:defRPr/>
            </a:pPr>
            <a:endParaRPr kumimoji="0" lang="en-US" sz="1600" b="0" i="0" u="none" strike="noStrike" kern="0" cap="none" spc="0" normalizeH="0" baseline="0" noProof="0" dirty="0">
              <a:ln>
                <a:noFill/>
              </a:ln>
              <a:solidFill>
                <a:srgbClr val="FFFFFF"/>
              </a:solidFill>
              <a:effectLst/>
              <a:uLnTx/>
              <a:uFillTx/>
              <a:latin typeface="Nunito" pitchFamily="2" charset="0"/>
              <a:cs typeface="Arial"/>
              <a:sym typeface="Arial"/>
            </a:endParaRPr>
          </a:p>
          <a:p>
            <a:pPr marL="285750" marR="0" lvl="0" indent="-285750" algn="l" defTabSz="914400" rtl="0" eaLnBrk="1" fontAlgn="auto" latinLnBrk="0" hangingPunct="1">
              <a:lnSpc>
                <a:spcPct val="100000"/>
              </a:lnSpc>
              <a:spcBef>
                <a:spcPts val="0"/>
              </a:spcBef>
              <a:spcAft>
                <a:spcPts val="0"/>
              </a:spcAft>
              <a:buClr>
                <a:srgbClr val="FFFFFF"/>
              </a:buClr>
              <a:buSzPts val="2000"/>
              <a:buFont typeface="Arial" panose="020B0604020202020204" pitchFamily="34" charset="0"/>
              <a:buChar char="•"/>
              <a:tabLst/>
              <a:defRPr/>
            </a:pPr>
            <a:r>
              <a:rPr kumimoji="0" lang="en-US" sz="1600" b="0" i="0" u="none" strike="noStrike" kern="0" cap="none" spc="0" normalizeH="0" baseline="0" noProof="0" dirty="0">
                <a:ln>
                  <a:noFill/>
                </a:ln>
                <a:solidFill>
                  <a:srgbClr val="FFFFFF"/>
                </a:solidFill>
                <a:effectLst/>
                <a:uLnTx/>
                <a:uFillTx/>
                <a:latin typeface="Nunito" pitchFamily="2" charset="0"/>
                <a:cs typeface="Arial"/>
                <a:sym typeface="Arial"/>
              </a:rPr>
              <a:t>     JavaScript toLowercase ( string variable ) method</a:t>
            </a:r>
          </a:p>
          <a:p>
            <a:pPr marL="0" marR="0" lvl="0" indent="0" algn="l" defTabSz="914400" rtl="0" eaLnBrk="1" fontAlgn="auto" latinLnBrk="0" hangingPunct="1">
              <a:lnSpc>
                <a:spcPct val="100000"/>
              </a:lnSpc>
              <a:spcBef>
                <a:spcPts val="0"/>
              </a:spcBef>
              <a:spcAft>
                <a:spcPts val="0"/>
              </a:spcAft>
              <a:buClr>
                <a:srgbClr val="FFFFFF"/>
              </a:buClr>
              <a:buSzPts val="2000"/>
              <a:buFont typeface="Arial"/>
              <a:buNone/>
              <a:tabLst/>
              <a:defRPr/>
            </a:pPr>
            <a:endParaRPr kumimoji="0" lang="en-US" sz="1600" b="0" i="0" u="none" strike="noStrike" kern="0" cap="none" spc="0" normalizeH="0" baseline="0" noProof="0" dirty="0">
              <a:ln>
                <a:noFill/>
              </a:ln>
              <a:solidFill>
                <a:srgbClr val="FFFFFF"/>
              </a:solidFill>
              <a:effectLst/>
              <a:uLnTx/>
              <a:uFillTx/>
              <a:latin typeface="Nunito" pitchFamily="2" charset="0"/>
              <a:cs typeface="Arial"/>
              <a:sym typeface="Arial"/>
            </a:endParaRPr>
          </a:p>
          <a:p>
            <a:pPr marL="285750" marR="0" lvl="0" indent="-285750" algn="l" defTabSz="914400" rtl="0" eaLnBrk="1" fontAlgn="auto" latinLnBrk="0" hangingPunct="1">
              <a:lnSpc>
                <a:spcPct val="100000"/>
              </a:lnSpc>
              <a:spcBef>
                <a:spcPts val="0"/>
              </a:spcBef>
              <a:spcAft>
                <a:spcPts val="0"/>
              </a:spcAft>
              <a:buClr>
                <a:srgbClr val="FFFFFF"/>
              </a:buClr>
              <a:buSzPts val="2000"/>
              <a:buFont typeface="Arial" panose="020B0604020202020204" pitchFamily="34" charset="0"/>
              <a:buChar char="•"/>
              <a:tabLst/>
              <a:defRPr/>
            </a:pPr>
            <a:r>
              <a:rPr kumimoji="0" lang="en-US" sz="1600" b="0" i="0" u="none" strike="noStrike" kern="0" cap="none" spc="0" normalizeH="0" baseline="0" noProof="0" dirty="0">
                <a:ln>
                  <a:noFill/>
                </a:ln>
                <a:solidFill>
                  <a:srgbClr val="FFFFFF"/>
                </a:solidFill>
                <a:effectLst/>
                <a:uLnTx/>
                <a:uFillTx/>
                <a:latin typeface="Nunito" pitchFamily="2" charset="0"/>
                <a:cs typeface="Arial"/>
                <a:sym typeface="Arial"/>
              </a:rPr>
              <a:t>     JavaScript split (character ) method</a:t>
            </a:r>
          </a:p>
          <a:p>
            <a:pPr marL="285750" marR="0" lvl="0" indent="-285750" algn="l" defTabSz="914400" rtl="0" eaLnBrk="1" fontAlgn="auto" latinLnBrk="0" hangingPunct="1">
              <a:lnSpc>
                <a:spcPct val="100000"/>
              </a:lnSpc>
              <a:spcBef>
                <a:spcPts val="0"/>
              </a:spcBef>
              <a:spcAft>
                <a:spcPts val="0"/>
              </a:spcAft>
              <a:buClr>
                <a:srgbClr val="FFFFFF"/>
              </a:buClr>
              <a:buSzPts val="2000"/>
              <a:buFont typeface="Arial" panose="020B0604020202020204" pitchFamily="34" charset="0"/>
              <a:buChar char="•"/>
              <a:tabLst/>
              <a:defRPr/>
            </a:pPr>
            <a:endParaRPr kumimoji="0" lang="en-US" sz="1600" b="0" i="0" u="none" strike="noStrike" kern="0" cap="none" spc="0" normalizeH="0" baseline="0" noProof="0" dirty="0">
              <a:ln>
                <a:noFill/>
              </a:ln>
              <a:solidFill>
                <a:srgbClr val="FFFFFF"/>
              </a:solidFill>
              <a:effectLst/>
              <a:uLnTx/>
              <a:uFillTx/>
              <a:latin typeface="Nunito" pitchFamily="2" charset="0"/>
              <a:cs typeface="Arial"/>
              <a:sym typeface="Arial"/>
            </a:endParaRPr>
          </a:p>
          <a:p>
            <a:pPr marL="285750" marR="0" lvl="0" indent="-285750" algn="l" defTabSz="914400" rtl="0" eaLnBrk="1" fontAlgn="auto" latinLnBrk="0" hangingPunct="1">
              <a:lnSpc>
                <a:spcPct val="100000"/>
              </a:lnSpc>
              <a:spcBef>
                <a:spcPts val="0"/>
              </a:spcBef>
              <a:spcAft>
                <a:spcPts val="0"/>
              </a:spcAft>
              <a:buClr>
                <a:srgbClr val="FFFFFF"/>
              </a:buClr>
              <a:buSzPts val="2000"/>
              <a:buFont typeface="Arial" panose="020B0604020202020204" pitchFamily="34" charset="0"/>
              <a:buChar char="•"/>
              <a:tabLst/>
              <a:defRPr/>
            </a:pPr>
            <a:r>
              <a:rPr kumimoji="0" lang="en-US" sz="1600" b="0" i="0" u="none" strike="noStrike" kern="0" cap="none" spc="0" normalizeH="0" baseline="0" noProof="0" dirty="0">
                <a:ln>
                  <a:noFill/>
                </a:ln>
                <a:solidFill>
                  <a:srgbClr val="FFFFFF"/>
                </a:solidFill>
                <a:effectLst/>
                <a:uLnTx/>
                <a:uFillTx/>
                <a:latin typeface="Nunito" pitchFamily="2" charset="0"/>
                <a:cs typeface="Arial"/>
                <a:sym typeface="Arial"/>
              </a:rPr>
              <a:t>     JavaScript trim (  ) method</a:t>
            </a:r>
          </a:p>
          <a:p>
            <a:pPr marL="285750" marR="0" lvl="0" indent="-285750" algn="l" defTabSz="914400" rtl="0" eaLnBrk="1" fontAlgn="auto" latinLnBrk="0" hangingPunct="1">
              <a:lnSpc>
                <a:spcPct val="100000"/>
              </a:lnSpc>
              <a:spcBef>
                <a:spcPts val="0"/>
              </a:spcBef>
              <a:spcAft>
                <a:spcPts val="0"/>
              </a:spcAft>
              <a:buClr>
                <a:srgbClr val="FFFFFF"/>
              </a:buClr>
              <a:buSzPts val="2000"/>
              <a:buFont typeface="Arial" panose="020B0604020202020204" pitchFamily="34" charset="0"/>
              <a:buChar char="•"/>
              <a:tabLst/>
              <a:defRPr/>
            </a:pPr>
            <a:endParaRPr kumimoji="0" lang="en-US" sz="1400" b="0" i="0" u="none" strike="noStrike" kern="0" cap="none" spc="0" normalizeH="0" baseline="0" noProof="0" dirty="0">
              <a:ln>
                <a:noFill/>
              </a:ln>
              <a:solidFill>
                <a:srgbClr val="FFFFFF"/>
              </a:solidFill>
              <a:effectLst/>
              <a:uLnTx/>
              <a:uFillTx/>
              <a:latin typeface="Nunito" pitchFamily="2" charset="0"/>
              <a:cs typeface="Arial"/>
              <a:sym typeface="Arial"/>
            </a:endParaRPr>
          </a:p>
          <a:p>
            <a:pPr marL="0" marR="0" lvl="0" indent="0" algn="l" defTabSz="914400" rtl="0" eaLnBrk="1" fontAlgn="auto" latinLnBrk="0" hangingPunct="1">
              <a:lnSpc>
                <a:spcPct val="100000"/>
              </a:lnSpc>
              <a:spcBef>
                <a:spcPts val="0"/>
              </a:spcBef>
              <a:spcAft>
                <a:spcPts val="0"/>
              </a:spcAft>
              <a:buClr>
                <a:srgbClr val="FFFFFF"/>
              </a:buClr>
              <a:buSzPts val="2000"/>
              <a:buFont typeface="Arial"/>
              <a:buNone/>
              <a:tabLst/>
              <a:defRPr/>
            </a:pPr>
            <a:endParaRPr kumimoji="0" lang="en-US" sz="1400" b="0" i="0" u="none" strike="noStrike" kern="0" cap="none" spc="0" normalizeH="0" baseline="0" noProof="0" dirty="0">
              <a:ln>
                <a:noFill/>
              </a:ln>
              <a:solidFill>
                <a:srgbClr val="FFFFFF"/>
              </a:solidFill>
              <a:effectLst/>
              <a:uLnTx/>
              <a:uFillTx/>
              <a:latin typeface="Nunito" pitchFamily="2" charset="0"/>
              <a:cs typeface="Arial"/>
              <a:sym typeface="Arial"/>
            </a:endParaRPr>
          </a:p>
          <a:p>
            <a:pPr marL="0" marR="0" lvl="0" indent="0" algn="l" defTabSz="914400" rtl="0" eaLnBrk="1" fontAlgn="auto" latinLnBrk="0" hangingPunct="1">
              <a:lnSpc>
                <a:spcPct val="100000"/>
              </a:lnSpc>
              <a:spcBef>
                <a:spcPts val="0"/>
              </a:spcBef>
              <a:spcAft>
                <a:spcPts val="0"/>
              </a:spcAft>
              <a:buClr>
                <a:srgbClr val="FFFFFF"/>
              </a:buClr>
              <a:buSzPts val="2000"/>
              <a:buFont typeface="Arial"/>
              <a:buNone/>
              <a:tabLst/>
              <a:defRPr/>
            </a:pPr>
            <a:endParaRPr kumimoji="0" lang="en-US" sz="1400" b="0" i="0" u="none" strike="noStrike" kern="0" cap="none" spc="0" normalizeH="0" baseline="0" noProof="0" dirty="0">
              <a:ln>
                <a:noFill/>
              </a:ln>
              <a:solidFill>
                <a:srgbClr val="FFFFFF"/>
              </a:solidFill>
              <a:effectLst/>
              <a:uLnTx/>
              <a:uFillTx/>
              <a:latin typeface="Nunito" pitchFamily="2" charset="0"/>
              <a:cs typeface="Arial"/>
              <a:sym typeface="Arial"/>
            </a:endParaRPr>
          </a:p>
          <a:p>
            <a:pPr marL="0" marR="0" lvl="0" indent="0" algn="l" defTabSz="914400" rtl="0" eaLnBrk="1" fontAlgn="auto" latinLnBrk="0" hangingPunct="1">
              <a:lnSpc>
                <a:spcPct val="100000"/>
              </a:lnSpc>
              <a:spcBef>
                <a:spcPts val="0"/>
              </a:spcBef>
              <a:spcAft>
                <a:spcPts val="0"/>
              </a:spcAft>
              <a:buClr>
                <a:srgbClr val="FFFFFF"/>
              </a:buClr>
              <a:buSzPts val="2000"/>
              <a:buFont typeface="Arial"/>
              <a:buNone/>
              <a:tabLst/>
              <a:defRPr/>
            </a:pPr>
            <a:endParaRPr kumimoji="0" lang="en-US" sz="1400" b="0" i="0" u="none" strike="noStrike" kern="0" cap="none" spc="0" normalizeH="0" baseline="0" noProof="0" dirty="0">
              <a:ln>
                <a:noFill/>
              </a:ln>
              <a:solidFill>
                <a:srgbClr val="FFFFFF"/>
              </a:solidFill>
              <a:effectLst/>
              <a:uLnTx/>
              <a:uFillTx/>
              <a:latin typeface="Nunito" pitchFamily="2" charset="0"/>
              <a:cs typeface="Arial"/>
              <a:sym typeface="Arial"/>
            </a:endParaRPr>
          </a:p>
          <a:p>
            <a:pPr marL="0" marR="0" lvl="0" indent="0" algn="l" defTabSz="914400" rtl="0" eaLnBrk="1" fontAlgn="auto" latinLnBrk="0" hangingPunct="1">
              <a:lnSpc>
                <a:spcPct val="100000"/>
              </a:lnSpc>
              <a:spcBef>
                <a:spcPts val="0"/>
              </a:spcBef>
              <a:spcAft>
                <a:spcPts val="0"/>
              </a:spcAft>
              <a:buClr>
                <a:srgbClr val="FFFFFF"/>
              </a:buClr>
              <a:buSzPts val="2000"/>
              <a:buFont typeface="Arial"/>
              <a:buNone/>
              <a:tabLst/>
              <a:defRPr/>
            </a:pPr>
            <a:r>
              <a:rPr kumimoji="0" lang="en-US" sz="1400" b="0" i="0" u="none" strike="noStrike" kern="0" cap="none" spc="0" normalizeH="0" baseline="0" noProof="0" dirty="0">
                <a:ln>
                  <a:noFill/>
                </a:ln>
                <a:solidFill>
                  <a:srgbClr val="FFFFFF"/>
                </a:solidFill>
                <a:effectLst/>
                <a:uLnTx/>
                <a:uFillTx/>
                <a:latin typeface="Nunito" pitchFamily="2" charset="0"/>
                <a:cs typeface="Arial"/>
                <a:sym typeface="Arial"/>
              </a:rPr>
              <a:t>  </a:t>
            </a:r>
          </a:p>
          <a:p>
            <a:pPr marL="285750" marR="0" lvl="0" indent="-285750" algn="l" defTabSz="914400" rtl="0" eaLnBrk="1" fontAlgn="auto" latinLnBrk="0" hangingPunct="1">
              <a:lnSpc>
                <a:spcPct val="100000"/>
              </a:lnSpc>
              <a:spcBef>
                <a:spcPts val="0"/>
              </a:spcBef>
              <a:spcAft>
                <a:spcPts val="0"/>
              </a:spcAft>
              <a:buClr>
                <a:srgbClr val="FFFFFF"/>
              </a:buClr>
              <a:buSzPts val="2000"/>
              <a:buFont typeface="Arial" panose="020B0604020202020204" pitchFamily="34" charset="0"/>
              <a:buChar char="•"/>
              <a:tabLst/>
              <a:defRPr/>
            </a:pPr>
            <a:endParaRPr kumimoji="0" lang="en-US" sz="1400" b="0" i="0" u="none" strike="noStrike" kern="0" cap="none" spc="0" normalizeH="0" baseline="0" noProof="0" dirty="0">
              <a:ln>
                <a:noFill/>
              </a:ln>
              <a:solidFill>
                <a:srgbClr val="FFFFFF"/>
              </a:solidFill>
              <a:effectLst/>
              <a:uLnTx/>
              <a:uFillTx/>
              <a:latin typeface="Nunito" pitchFamily="2" charset="0"/>
              <a:cs typeface="Arial"/>
              <a:sym typeface="Arial"/>
            </a:endParaRPr>
          </a:p>
          <a:p>
            <a:pPr marL="285750" marR="0" lvl="0" indent="-285750" algn="l" defTabSz="914400" rtl="0" eaLnBrk="1" fontAlgn="auto" latinLnBrk="0" hangingPunct="1">
              <a:lnSpc>
                <a:spcPct val="100000"/>
              </a:lnSpc>
              <a:spcBef>
                <a:spcPts val="0"/>
              </a:spcBef>
              <a:spcAft>
                <a:spcPts val="0"/>
              </a:spcAft>
              <a:buClr>
                <a:srgbClr val="FFFFFF"/>
              </a:buClr>
              <a:buSzPts val="2000"/>
              <a:buFont typeface="Arial" panose="020B0604020202020204" pitchFamily="34" charset="0"/>
              <a:buChar char="•"/>
              <a:tabLst/>
              <a:defRPr/>
            </a:pPr>
            <a:endParaRPr kumimoji="0" lang="en-US" sz="1400" b="0" i="0" u="none" strike="noStrike" kern="0" cap="none" spc="0" normalizeH="0" baseline="0" noProof="0" dirty="0">
              <a:ln>
                <a:noFill/>
              </a:ln>
              <a:solidFill>
                <a:srgbClr val="FFFFFF"/>
              </a:solidFill>
              <a:effectLst/>
              <a:uLnTx/>
              <a:uFillTx/>
              <a:latin typeface="Nunito" pitchFamily="2" charset="0"/>
              <a:cs typeface="Arial"/>
              <a:sym typeface="Arial"/>
            </a:endParaRPr>
          </a:p>
          <a:p>
            <a:pPr marL="285750" marR="0" lvl="0" indent="-285750" algn="l" defTabSz="914400" rtl="0" eaLnBrk="1" fontAlgn="auto" latinLnBrk="0" hangingPunct="1">
              <a:lnSpc>
                <a:spcPct val="100000"/>
              </a:lnSpc>
              <a:spcBef>
                <a:spcPts val="0"/>
              </a:spcBef>
              <a:spcAft>
                <a:spcPts val="0"/>
              </a:spcAft>
              <a:buClr>
                <a:srgbClr val="FFFFFF"/>
              </a:buClr>
              <a:buSzPts val="2000"/>
              <a:buFont typeface="Arial" panose="020B0604020202020204" pitchFamily="34" charset="0"/>
              <a:buChar char="•"/>
              <a:tabLst/>
              <a:defRPr/>
            </a:pPr>
            <a:endParaRPr kumimoji="0" lang="en-US" sz="1400" b="0" i="0" u="none" strike="noStrike" kern="0" cap="none" spc="0" normalizeH="0" baseline="0" noProof="0" dirty="0">
              <a:ln>
                <a:noFill/>
              </a:ln>
              <a:solidFill>
                <a:srgbClr val="FFFFFF"/>
              </a:solidFill>
              <a:effectLst/>
              <a:uLnTx/>
              <a:uFillTx/>
              <a:latin typeface="Nunito" pitchFamily="2" charset="0"/>
              <a:cs typeface="Arial"/>
              <a:sym typeface="Arial"/>
            </a:endParaRPr>
          </a:p>
          <a:p>
            <a:pPr marL="285750" marR="0" lvl="0" indent="-285750" algn="l" defTabSz="914400" rtl="0" eaLnBrk="1" fontAlgn="auto" latinLnBrk="0" hangingPunct="1">
              <a:lnSpc>
                <a:spcPct val="100000"/>
              </a:lnSpc>
              <a:spcBef>
                <a:spcPts val="0"/>
              </a:spcBef>
              <a:spcAft>
                <a:spcPts val="0"/>
              </a:spcAft>
              <a:buClr>
                <a:srgbClr val="FFFFFF"/>
              </a:buClr>
              <a:buSzPts val="2000"/>
              <a:buFont typeface="Arial" panose="020B0604020202020204" pitchFamily="34" charset="0"/>
              <a:buChar char="•"/>
              <a:tabLst/>
              <a:defRPr/>
            </a:pPr>
            <a:endParaRPr kumimoji="0" lang="en-US" sz="1400" b="0" i="0" u="none" strike="noStrike" kern="0" cap="none" spc="0" normalizeH="0" baseline="0" noProof="0" dirty="0">
              <a:ln>
                <a:noFill/>
              </a:ln>
              <a:solidFill>
                <a:srgbClr val="FFFFFF"/>
              </a:solidFill>
              <a:effectLst/>
              <a:uLnTx/>
              <a:uFillTx/>
              <a:latin typeface="Nunito" pitchFamily="2" charset="0"/>
              <a:cs typeface="Arial"/>
              <a:sym typeface="Arial"/>
            </a:endParaRPr>
          </a:p>
          <a:p>
            <a:pPr marL="285750" marR="0" lvl="0" indent="-285750" algn="l" defTabSz="914400" rtl="0" eaLnBrk="1" fontAlgn="auto" latinLnBrk="0" hangingPunct="1">
              <a:lnSpc>
                <a:spcPct val="100000"/>
              </a:lnSpc>
              <a:spcBef>
                <a:spcPts val="0"/>
              </a:spcBef>
              <a:spcAft>
                <a:spcPts val="0"/>
              </a:spcAft>
              <a:buClr>
                <a:srgbClr val="FFFFFF"/>
              </a:buClr>
              <a:buSzPts val="2000"/>
              <a:buFont typeface="Arial" panose="020B0604020202020204" pitchFamily="34" charset="0"/>
              <a:buChar char="•"/>
              <a:tabLst/>
              <a:defRPr/>
            </a:pPr>
            <a:endParaRPr kumimoji="0" lang="en-US" sz="1400" b="1" i="0" u="none" strike="noStrike" kern="0" cap="none" spc="0" normalizeH="0" baseline="0" noProof="0" dirty="0">
              <a:ln>
                <a:noFill/>
              </a:ln>
              <a:solidFill>
                <a:srgbClr val="FFFFFF"/>
              </a:solidFill>
              <a:effectLst/>
              <a:uLnTx/>
              <a:uFillTx/>
              <a:latin typeface="Nunito" pitchFamily="2" charset="0"/>
              <a:cs typeface="Arial"/>
              <a:sym typeface="Arial"/>
            </a:endParaRPr>
          </a:p>
          <a:p>
            <a:pPr marL="285750" marR="0" lvl="0" indent="-285750" algn="l" defTabSz="914400" rtl="0" eaLnBrk="1" fontAlgn="auto" latinLnBrk="0" hangingPunct="1">
              <a:lnSpc>
                <a:spcPct val="100000"/>
              </a:lnSpc>
              <a:spcBef>
                <a:spcPts val="0"/>
              </a:spcBef>
              <a:spcAft>
                <a:spcPts val="0"/>
              </a:spcAft>
              <a:buClr>
                <a:srgbClr val="FFFFFF"/>
              </a:buClr>
              <a:buSzPts val="2000"/>
              <a:buFont typeface="Arial" panose="020B0604020202020204" pitchFamily="34" charset="0"/>
              <a:buChar char="•"/>
              <a:tabLst/>
              <a:defRPr/>
            </a:pPr>
            <a:endParaRPr kumimoji="0" lang="en-IN" sz="1400" b="0" i="0" u="none" strike="noStrike" kern="0" cap="none" spc="0" normalizeH="0" baseline="0" noProof="0" dirty="0">
              <a:ln>
                <a:noFill/>
              </a:ln>
              <a:solidFill>
                <a:srgbClr val="000000"/>
              </a:solidFill>
              <a:effectLst/>
              <a:uLnTx/>
              <a:uFillTx/>
              <a:latin typeface="Arial"/>
              <a:cs typeface="Arial"/>
              <a:sym typeface="Arial"/>
            </a:endParaRPr>
          </a:p>
        </p:txBody>
      </p:sp>
      <p:pic>
        <p:nvPicPr>
          <p:cNvPr id="1607" name="Google Shape;1607;p223" descr="Open book"/>
          <p:cNvPicPr preferRelativeResize="0"/>
          <p:nvPr/>
        </p:nvPicPr>
        <p:blipFill rotWithShape="1">
          <a:blip r:embed="rId3">
            <a:alphaModFix/>
          </a:blip>
          <a:srcRect/>
          <a:stretch/>
        </p:blipFill>
        <p:spPr>
          <a:xfrm>
            <a:off x="1962150" y="679675"/>
            <a:ext cx="914400" cy="914400"/>
          </a:xfrm>
          <a:prstGeom prst="rect">
            <a:avLst/>
          </a:prstGeom>
          <a:noFill/>
          <a:ln>
            <a:noFill/>
          </a:ln>
        </p:spPr>
      </p:pic>
      <p:pic>
        <p:nvPicPr>
          <p:cNvPr id="4" name="Picture 3">
            <a:extLst>
              <a:ext uri="{FF2B5EF4-FFF2-40B4-BE49-F238E27FC236}">
                <a16:creationId xmlns:a16="http://schemas.microsoft.com/office/drawing/2014/main" id="{21C26AA1-C96D-F2F5-5F14-4AD790343D05}"/>
              </a:ext>
            </a:extLst>
          </p:cNvPr>
          <p:cNvPicPr>
            <a:picLocks noChangeAspect="1"/>
          </p:cNvPicPr>
          <p:nvPr/>
        </p:nvPicPr>
        <p:blipFill>
          <a:blip r:embed="rId4"/>
          <a:stretch>
            <a:fillRect/>
          </a:stretch>
        </p:blipFill>
        <p:spPr>
          <a:xfrm>
            <a:off x="8856843" y="2423250"/>
            <a:ext cx="2607753" cy="3162301"/>
          </a:xfrm>
          <a:prstGeom prst="rect">
            <a:avLst/>
          </a:prstGeom>
          <a:ln>
            <a:noFill/>
          </a:ln>
          <a:effectLst>
            <a:softEdge rad="112500"/>
          </a:effectLst>
        </p:spPr>
      </p:pic>
    </p:spTree>
    <p:extLst>
      <p:ext uri="{BB962C8B-B14F-4D97-AF65-F5344CB8AC3E}">
        <p14:creationId xmlns:p14="http://schemas.microsoft.com/office/powerpoint/2010/main" val="3966230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1598"/>
                                        </p:tgtEl>
                                        <p:attrNameLst>
                                          <p:attrName>style.visibility</p:attrName>
                                        </p:attrNameLst>
                                      </p:cBhvr>
                                      <p:to>
                                        <p:strVal val="visible"/>
                                      </p:to>
                                    </p:set>
                                    <p:animEffect transition="in" filter="fade">
                                      <p:cBhvr>
                                        <p:cTn id="7" dur="500"/>
                                        <p:tgtEl>
                                          <p:spTgt spid="15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C0C0C"/>
        </a:solidFill>
        <a:effectLst/>
      </p:bgPr>
    </p:bg>
    <p:spTree>
      <p:nvGrpSpPr>
        <p:cNvPr id="1" name="Shape 1597"/>
        <p:cNvGrpSpPr/>
        <p:nvPr/>
      </p:nvGrpSpPr>
      <p:grpSpPr>
        <a:xfrm>
          <a:off x="0" y="0"/>
          <a:ext cx="0" cy="0"/>
          <a:chOff x="0" y="0"/>
          <a:chExt cx="0" cy="0"/>
        </a:xfrm>
      </p:grpSpPr>
      <p:sp>
        <p:nvSpPr>
          <p:cNvPr id="1598" name="Google Shape;1598;p223"/>
          <p:cNvSpPr/>
          <p:nvPr/>
        </p:nvSpPr>
        <p:spPr>
          <a:xfrm>
            <a:off x="53178" y="86797"/>
            <a:ext cx="12119428" cy="6771203"/>
          </a:xfrm>
          <a:prstGeom prst="rect">
            <a:avLst/>
          </a:prstGeom>
          <a:noFill/>
          <a:ln w="155575"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800"/>
              <a:buFont typeface="Calibri"/>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1602" name="Google Shape;1602;p223"/>
          <p:cNvSpPr txBox="1">
            <a:spLocks noGrp="1"/>
          </p:cNvSpPr>
          <p:nvPr>
            <p:ph type="title"/>
          </p:nvPr>
        </p:nvSpPr>
        <p:spPr>
          <a:xfrm>
            <a:off x="1241209" y="474093"/>
            <a:ext cx="10515600" cy="1325563"/>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accent4"/>
              </a:buClr>
              <a:buSzPts val="4800"/>
              <a:buFont typeface="Raleway"/>
              <a:buNone/>
            </a:pPr>
            <a:r>
              <a:rPr lang="en-GB" sz="4800" b="1" dirty="0">
                <a:solidFill>
                  <a:schemeClr val="accent4"/>
                </a:solidFill>
                <a:latin typeface="Raleway"/>
                <a:sym typeface="Raleway"/>
              </a:rPr>
              <a:t>Date and time </a:t>
            </a:r>
            <a:endParaRPr dirty="0"/>
          </a:p>
        </p:txBody>
      </p:sp>
      <p:sp>
        <p:nvSpPr>
          <p:cNvPr id="1603" name="Google Shape;1603;p223"/>
          <p:cNvSpPr txBox="1"/>
          <p:nvPr/>
        </p:nvSpPr>
        <p:spPr>
          <a:xfrm>
            <a:off x="307034" y="1889978"/>
            <a:ext cx="11024419" cy="5355318"/>
          </a:xfrm>
          <a:prstGeom prst="rect">
            <a:avLst/>
          </a:prstGeom>
          <a:noFill/>
          <a:ln>
            <a:noFill/>
          </a:ln>
        </p:spPr>
        <p:txBody>
          <a:bodyPr spcFirstLastPara="1" wrap="square" lIns="91425" tIns="45700" rIns="91425" bIns="45700" anchor="t" anchorCtr="0">
            <a:noAutofit/>
          </a:bodyPr>
          <a:lstStyle/>
          <a:p>
            <a:pPr marL="285750" marR="0" lvl="0" indent="-285750" algn="l" defTabSz="914400" rtl="0" eaLnBrk="1" fontAlgn="auto" latinLnBrk="0" hangingPunct="1">
              <a:lnSpc>
                <a:spcPct val="100000"/>
              </a:lnSpc>
              <a:spcBef>
                <a:spcPts val="0"/>
              </a:spcBef>
              <a:spcAft>
                <a:spcPts val="0"/>
              </a:spcAft>
              <a:buClr>
                <a:srgbClr val="FFFFFF"/>
              </a:buClr>
              <a:buSzPts val="2000"/>
              <a:buFont typeface="Arial" panose="020B0604020202020204" pitchFamily="34" charset="0"/>
              <a:buChar char="•"/>
              <a:tabLst/>
              <a:defRPr/>
            </a:pPr>
            <a:r>
              <a:rPr kumimoji="0" lang="en-US" sz="1600" b="0" i="0" u="none" strike="noStrike" kern="0" cap="none" spc="0" normalizeH="0" baseline="0" noProof="0" dirty="0">
                <a:ln>
                  <a:noFill/>
                </a:ln>
                <a:solidFill>
                  <a:srgbClr val="FFFFFF"/>
                </a:solidFill>
                <a:effectLst/>
                <a:uLnTx/>
                <a:uFillTx/>
                <a:latin typeface="Nunito" pitchFamily="2" charset="0"/>
                <a:cs typeface="Arial"/>
                <a:sym typeface="Arial"/>
              </a:rPr>
              <a:t>Let’s meet a new built-in object: Date. It stores the date, time and provides methods for date/time management.</a:t>
            </a:r>
          </a:p>
          <a:p>
            <a:pPr marL="285750" marR="0" lvl="0" indent="-285750" algn="l" defTabSz="914400" rtl="0" eaLnBrk="1" fontAlgn="auto" latinLnBrk="0" hangingPunct="1">
              <a:lnSpc>
                <a:spcPct val="100000"/>
              </a:lnSpc>
              <a:spcBef>
                <a:spcPts val="0"/>
              </a:spcBef>
              <a:spcAft>
                <a:spcPts val="0"/>
              </a:spcAft>
              <a:buClr>
                <a:srgbClr val="FFFFFF"/>
              </a:buClr>
              <a:buSzPts val="2000"/>
              <a:buFont typeface="Arial" panose="020B0604020202020204" pitchFamily="34" charset="0"/>
              <a:buChar char="•"/>
              <a:tabLst/>
              <a:defRPr/>
            </a:pPr>
            <a:endParaRPr kumimoji="0" lang="en-US" sz="1600" b="0" i="0" u="none" strike="noStrike" kern="0" cap="none" spc="0" normalizeH="0" baseline="0" noProof="0" dirty="0">
              <a:ln>
                <a:noFill/>
              </a:ln>
              <a:solidFill>
                <a:srgbClr val="FFFFFF"/>
              </a:solidFill>
              <a:effectLst/>
              <a:uLnTx/>
              <a:uFillTx/>
              <a:latin typeface="Nunito" pitchFamily="2" charset="0"/>
              <a:cs typeface="Arial"/>
              <a:sym typeface="Arial"/>
            </a:endParaRPr>
          </a:p>
          <a:p>
            <a:pPr marL="285750" marR="0" lvl="0" indent="-285750" algn="l" defTabSz="914400" rtl="0" eaLnBrk="1" fontAlgn="auto" latinLnBrk="0" hangingPunct="1">
              <a:lnSpc>
                <a:spcPct val="100000"/>
              </a:lnSpc>
              <a:spcBef>
                <a:spcPts val="0"/>
              </a:spcBef>
              <a:spcAft>
                <a:spcPts val="0"/>
              </a:spcAft>
              <a:buClr>
                <a:srgbClr val="FFFFFF"/>
              </a:buClr>
              <a:buSzPts val="2000"/>
              <a:buFont typeface="Arial" panose="020B0604020202020204" pitchFamily="34" charset="0"/>
              <a:buChar char="•"/>
              <a:tabLst/>
              <a:defRPr/>
            </a:pPr>
            <a:r>
              <a:rPr kumimoji="0" lang="en-US" sz="1600" b="0" i="0" u="none" strike="noStrike" kern="0" cap="none" spc="0" normalizeH="0" baseline="0" noProof="0" dirty="0">
                <a:ln>
                  <a:noFill/>
                </a:ln>
                <a:solidFill>
                  <a:srgbClr val="FFFFFF"/>
                </a:solidFill>
                <a:effectLst/>
                <a:uLnTx/>
                <a:uFillTx/>
                <a:latin typeface="Nunito" pitchFamily="2" charset="0"/>
                <a:cs typeface="Arial"/>
                <a:sym typeface="Arial"/>
              </a:rPr>
              <a:t>For instance, we can use it to store creation/modification times, to measure time, or just to print out the current date.</a:t>
            </a:r>
          </a:p>
          <a:p>
            <a:pPr marL="285750" marR="0" lvl="0" indent="-285750" algn="l" defTabSz="914400" rtl="0" eaLnBrk="1" fontAlgn="auto" latinLnBrk="0" hangingPunct="1">
              <a:lnSpc>
                <a:spcPct val="100000"/>
              </a:lnSpc>
              <a:spcBef>
                <a:spcPts val="0"/>
              </a:spcBef>
              <a:spcAft>
                <a:spcPts val="0"/>
              </a:spcAft>
              <a:buClr>
                <a:srgbClr val="FFFFFF"/>
              </a:buClr>
              <a:buSzPts val="2000"/>
              <a:buFont typeface="Arial" panose="020B0604020202020204" pitchFamily="34" charset="0"/>
              <a:buChar char="•"/>
              <a:tabLst/>
              <a:defRPr/>
            </a:pPr>
            <a:endParaRPr kumimoji="0" lang="en-US" sz="1600" b="0" i="0" u="none" strike="noStrike" kern="0" cap="none" spc="0" normalizeH="0" baseline="0" noProof="0" dirty="0">
              <a:ln>
                <a:noFill/>
              </a:ln>
              <a:solidFill>
                <a:srgbClr val="FFFFFF"/>
              </a:solidFill>
              <a:effectLst/>
              <a:uLnTx/>
              <a:uFillTx/>
              <a:latin typeface="Nunito" pitchFamily="2" charset="0"/>
              <a:cs typeface="Arial"/>
              <a:sym typeface="Arial"/>
            </a:endParaRPr>
          </a:p>
          <a:p>
            <a:pPr marL="285750" marR="0" lvl="0" indent="-285750" algn="l" defTabSz="914400" rtl="0" eaLnBrk="1" fontAlgn="auto" latinLnBrk="0" hangingPunct="1">
              <a:lnSpc>
                <a:spcPct val="100000"/>
              </a:lnSpc>
              <a:spcBef>
                <a:spcPts val="0"/>
              </a:spcBef>
              <a:spcAft>
                <a:spcPts val="0"/>
              </a:spcAft>
              <a:buClr>
                <a:srgbClr val="FFFFFF"/>
              </a:buClr>
              <a:buSzPts val="2000"/>
              <a:buFont typeface="Arial" panose="020B0604020202020204" pitchFamily="34" charset="0"/>
              <a:buChar char="•"/>
              <a:tabLst/>
              <a:defRPr/>
            </a:pPr>
            <a:r>
              <a:rPr kumimoji="0" lang="en-US" sz="1600" b="0" i="0" u="none" strike="noStrike" kern="0" cap="none" spc="0" normalizeH="0" baseline="0" noProof="0" dirty="0">
                <a:ln>
                  <a:noFill/>
                </a:ln>
                <a:solidFill>
                  <a:srgbClr val="FFFFFF"/>
                </a:solidFill>
                <a:effectLst/>
                <a:uLnTx/>
                <a:uFillTx/>
                <a:latin typeface="Nunito" pitchFamily="2" charset="0"/>
                <a:cs typeface="Arial"/>
                <a:sym typeface="Arial"/>
              </a:rPr>
              <a:t>Creation :-</a:t>
            </a:r>
          </a:p>
          <a:p>
            <a:pPr marL="285750" marR="0" lvl="0" indent="-285750" algn="l" defTabSz="914400" rtl="0" eaLnBrk="1" fontAlgn="auto" latinLnBrk="0" hangingPunct="1">
              <a:lnSpc>
                <a:spcPct val="100000"/>
              </a:lnSpc>
              <a:spcBef>
                <a:spcPts val="0"/>
              </a:spcBef>
              <a:spcAft>
                <a:spcPts val="0"/>
              </a:spcAft>
              <a:buClr>
                <a:srgbClr val="FFFFFF"/>
              </a:buClr>
              <a:buSzPts val="2000"/>
              <a:buFont typeface="Arial" panose="020B0604020202020204" pitchFamily="34" charset="0"/>
              <a:buChar char="•"/>
              <a:tabLst/>
              <a:defRPr/>
            </a:pPr>
            <a:endParaRPr kumimoji="0" lang="en-US" sz="1600" b="0" i="0" u="none" strike="noStrike" kern="0" cap="none" spc="0" normalizeH="0" baseline="0" noProof="0" dirty="0">
              <a:ln>
                <a:noFill/>
              </a:ln>
              <a:solidFill>
                <a:srgbClr val="FFFFFF"/>
              </a:solidFill>
              <a:effectLst/>
              <a:uLnTx/>
              <a:uFillTx/>
              <a:latin typeface="Nunito" pitchFamily="2" charset="0"/>
              <a:cs typeface="Arial"/>
              <a:sym typeface="Arial"/>
            </a:endParaRPr>
          </a:p>
          <a:p>
            <a:pPr marL="285750" marR="0" lvl="0" indent="-285750" algn="l" defTabSz="914400" rtl="0" eaLnBrk="1" fontAlgn="auto" latinLnBrk="0" hangingPunct="1">
              <a:lnSpc>
                <a:spcPct val="100000"/>
              </a:lnSpc>
              <a:spcBef>
                <a:spcPts val="0"/>
              </a:spcBef>
              <a:spcAft>
                <a:spcPts val="0"/>
              </a:spcAft>
              <a:buClr>
                <a:srgbClr val="FFFFFF"/>
              </a:buClr>
              <a:buSzPts val="2000"/>
              <a:buFont typeface="Arial" panose="020B0604020202020204" pitchFamily="34" charset="0"/>
              <a:buChar char="•"/>
              <a:tabLst/>
              <a:defRPr/>
            </a:pPr>
            <a:r>
              <a:rPr kumimoji="0" lang="en-US" sz="1600" b="0" i="0" u="none" strike="noStrike" kern="0" cap="none" spc="0" normalizeH="0" baseline="0" noProof="0" dirty="0">
                <a:ln>
                  <a:noFill/>
                </a:ln>
                <a:solidFill>
                  <a:srgbClr val="FFFFFF"/>
                </a:solidFill>
                <a:effectLst/>
                <a:uLnTx/>
                <a:uFillTx/>
                <a:latin typeface="Nunito" pitchFamily="2" charset="0"/>
                <a:cs typeface="Arial"/>
                <a:sym typeface="Arial"/>
              </a:rPr>
              <a:t>To create a new Date object call new date ( ) with one of the following requirements.</a:t>
            </a:r>
          </a:p>
          <a:p>
            <a:pPr marL="285750" marR="0" lvl="0" indent="-285750" algn="l" defTabSz="914400" rtl="0" eaLnBrk="1" fontAlgn="auto" latinLnBrk="0" hangingPunct="1">
              <a:lnSpc>
                <a:spcPct val="100000"/>
              </a:lnSpc>
              <a:spcBef>
                <a:spcPts val="0"/>
              </a:spcBef>
              <a:spcAft>
                <a:spcPts val="0"/>
              </a:spcAft>
              <a:buClr>
                <a:srgbClr val="FFFFFF"/>
              </a:buClr>
              <a:buSzPts val="2000"/>
              <a:buFont typeface="Arial" panose="020B0604020202020204" pitchFamily="34" charset="0"/>
              <a:buChar char="•"/>
              <a:tabLst/>
              <a:defRPr/>
            </a:pPr>
            <a:endParaRPr kumimoji="0" lang="en-US" sz="1600" b="0" i="0" u="none" strike="noStrike" kern="0" cap="none" spc="0" normalizeH="0" baseline="0" noProof="0" dirty="0">
              <a:ln>
                <a:noFill/>
              </a:ln>
              <a:solidFill>
                <a:srgbClr val="FFFFFF"/>
              </a:solidFill>
              <a:effectLst/>
              <a:uLnTx/>
              <a:uFillTx/>
              <a:latin typeface="Nunito" pitchFamily="2" charset="0"/>
              <a:cs typeface="Arial"/>
              <a:sym typeface="Arial"/>
            </a:endParaRPr>
          </a:p>
          <a:p>
            <a:pPr marL="285750" marR="0" lvl="0" indent="-285750" algn="l" defTabSz="914400" rtl="0" eaLnBrk="1" fontAlgn="auto" latinLnBrk="0" hangingPunct="1">
              <a:lnSpc>
                <a:spcPct val="100000"/>
              </a:lnSpc>
              <a:spcBef>
                <a:spcPts val="0"/>
              </a:spcBef>
              <a:spcAft>
                <a:spcPts val="0"/>
              </a:spcAft>
              <a:buClr>
                <a:srgbClr val="FFFFFF"/>
              </a:buClr>
              <a:buSzPts val="2000"/>
              <a:buFont typeface="Arial" panose="020B0604020202020204" pitchFamily="34" charset="0"/>
              <a:buChar char="•"/>
              <a:tabLst/>
              <a:defRPr/>
            </a:pPr>
            <a:r>
              <a:rPr kumimoji="0" lang="en-US" sz="1600" b="0" i="0" u="none" strike="noStrike" kern="0" cap="none" spc="0" normalizeH="0" baseline="0" noProof="0" dirty="0">
                <a:ln>
                  <a:noFill/>
                </a:ln>
                <a:solidFill>
                  <a:srgbClr val="FFFFFF"/>
                </a:solidFill>
                <a:effectLst/>
                <a:uLnTx/>
                <a:uFillTx/>
                <a:latin typeface="Nunito" pitchFamily="2" charset="0"/>
                <a:cs typeface="Arial"/>
                <a:sym typeface="Arial"/>
              </a:rPr>
              <a:t>New Date ( ) – without  arguments  create a Date object for the current Date and time.</a:t>
            </a:r>
          </a:p>
          <a:p>
            <a:pPr marL="285750" marR="0" lvl="0" indent="-285750" algn="l" defTabSz="914400" rtl="0" eaLnBrk="1" fontAlgn="auto" latinLnBrk="0" hangingPunct="1">
              <a:lnSpc>
                <a:spcPct val="100000"/>
              </a:lnSpc>
              <a:spcBef>
                <a:spcPts val="0"/>
              </a:spcBef>
              <a:spcAft>
                <a:spcPts val="0"/>
              </a:spcAft>
              <a:buClr>
                <a:srgbClr val="FFFFFF"/>
              </a:buClr>
              <a:buSzPts val="2000"/>
              <a:buFont typeface="Arial" panose="020B0604020202020204" pitchFamily="34" charset="0"/>
              <a:buChar char="•"/>
              <a:tabLst/>
              <a:defRPr/>
            </a:pPr>
            <a:endParaRPr kumimoji="0" lang="en-US" sz="1600" b="0" i="0" u="none" strike="noStrike" kern="0" cap="none" spc="0" normalizeH="0" baseline="0" noProof="0" dirty="0">
              <a:ln>
                <a:noFill/>
              </a:ln>
              <a:solidFill>
                <a:srgbClr val="FFFFFF"/>
              </a:solidFill>
              <a:effectLst/>
              <a:uLnTx/>
              <a:uFillTx/>
              <a:latin typeface="Nunito" pitchFamily="2" charset="0"/>
              <a:cs typeface="Arial"/>
              <a:sym typeface="Arial"/>
            </a:endParaRPr>
          </a:p>
          <a:p>
            <a:pPr marL="285750" marR="0" lvl="0" indent="-285750" algn="l" defTabSz="914400" rtl="0" eaLnBrk="1" fontAlgn="auto" latinLnBrk="0" hangingPunct="1">
              <a:lnSpc>
                <a:spcPct val="100000"/>
              </a:lnSpc>
              <a:spcBef>
                <a:spcPts val="0"/>
              </a:spcBef>
              <a:spcAft>
                <a:spcPts val="0"/>
              </a:spcAft>
              <a:buClr>
                <a:srgbClr val="FFFFFF"/>
              </a:buClr>
              <a:buSzPts val="2000"/>
              <a:buFont typeface="Arial" panose="020B0604020202020204" pitchFamily="34" charset="0"/>
              <a:buChar char="•"/>
              <a:tabLst/>
              <a:defRPr/>
            </a:pPr>
            <a:r>
              <a:rPr kumimoji="0" lang="en-US" sz="1600" b="0" i="0" u="none" strike="noStrike" kern="0" cap="none" spc="0" normalizeH="0" baseline="0" noProof="0" dirty="0">
                <a:ln>
                  <a:noFill/>
                </a:ln>
                <a:solidFill>
                  <a:srgbClr val="FFFFFF"/>
                </a:solidFill>
                <a:effectLst/>
                <a:uLnTx/>
                <a:uFillTx/>
                <a:latin typeface="Nunito" pitchFamily="2" charset="0"/>
                <a:cs typeface="Arial"/>
                <a:sym typeface="Arial"/>
              </a:rPr>
              <a:t>Let now= new Date( );</a:t>
            </a:r>
          </a:p>
          <a:p>
            <a:pPr marL="285750" marR="0" lvl="0" indent="-285750" algn="l" defTabSz="914400" rtl="0" eaLnBrk="1" fontAlgn="auto" latinLnBrk="0" hangingPunct="1">
              <a:lnSpc>
                <a:spcPct val="100000"/>
              </a:lnSpc>
              <a:spcBef>
                <a:spcPts val="0"/>
              </a:spcBef>
              <a:spcAft>
                <a:spcPts val="0"/>
              </a:spcAft>
              <a:buClr>
                <a:srgbClr val="FFFFFF"/>
              </a:buClr>
              <a:buSzPts val="2000"/>
              <a:buFont typeface="Arial" panose="020B0604020202020204" pitchFamily="34" charset="0"/>
              <a:buChar char="•"/>
              <a:tabLst/>
              <a:defRPr/>
            </a:pPr>
            <a:endParaRPr kumimoji="0" lang="en-US" sz="1600" b="0" i="0" u="none" strike="noStrike" kern="0" cap="none" spc="0" normalizeH="0" baseline="0" noProof="0" dirty="0">
              <a:ln>
                <a:noFill/>
              </a:ln>
              <a:solidFill>
                <a:srgbClr val="FFFFFF"/>
              </a:solidFill>
              <a:effectLst/>
              <a:uLnTx/>
              <a:uFillTx/>
              <a:latin typeface="Nunito" pitchFamily="2" charset="0"/>
              <a:cs typeface="Arial"/>
              <a:sym typeface="Arial"/>
            </a:endParaRPr>
          </a:p>
          <a:p>
            <a:pPr marL="285750" marR="0" lvl="0" indent="-285750" algn="l" defTabSz="914400" rtl="0" eaLnBrk="1" fontAlgn="auto" latinLnBrk="0" hangingPunct="1">
              <a:lnSpc>
                <a:spcPct val="100000"/>
              </a:lnSpc>
              <a:spcBef>
                <a:spcPts val="0"/>
              </a:spcBef>
              <a:spcAft>
                <a:spcPts val="0"/>
              </a:spcAft>
              <a:buClr>
                <a:srgbClr val="FFFFFF"/>
              </a:buClr>
              <a:buSzPts val="2000"/>
              <a:buFont typeface="Arial" panose="020B0604020202020204" pitchFamily="34" charset="0"/>
              <a:buChar char="•"/>
              <a:tabLst/>
              <a:defRPr/>
            </a:pPr>
            <a:r>
              <a:rPr kumimoji="0" lang="en-US" sz="1600" b="0" i="0" u="none" strike="noStrike" kern="0" cap="none" spc="0" normalizeH="0" baseline="0" noProof="0" dirty="0">
                <a:ln>
                  <a:noFill/>
                </a:ln>
                <a:solidFill>
                  <a:srgbClr val="FFFFFF"/>
                </a:solidFill>
                <a:effectLst/>
                <a:uLnTx/>
                <a:uFillTx/>
                <a:latin typeface="Nunito" pitchFamily="2" charset="0"/>
                <a:cs typeface="Arial"/>
                <a:sym typeface="Arial"/>
              </a:rPr>
              <a:t>alert ( now );  // shows current date and time </a:t>
            </a:r>
          </a:p>
          <a:p>
            <a:pPr marL="285750" marR="0" lvl="0" indent="-285750" algn="l" defTabSz="914400" rtl="0" eaLnBrk="1" fontAlgn="auto" latinLnBrk="0" hangingPunct="1">
              <a:lnSpc>
                <a:spcPct val="100000"/>
              </a:lnSpc>
              <a:spcBef>
                <a:spcPts val="0"/>
              </a:spcBef>
              <a:spcAft>
                <a:spcPts val="0"/>
              </a:spcAft>
              <a:buClr>
                <a:srgbClr val="FFFFFF"/>
              </a:buClr>
              <a:buSzPts val="2000"/>
              <a:buFont typeface="Arial" panose="020B0604020202020204" pitchFamily="34" charset="0"/>
              <a:buChar char="•"/>
              <a:tabLst/>
              <a:defRPr/>
            </a:pPr>
            <a:endParaRPr kumimoji="0" lang="en-US" sz="1600" b="0" i="0" u="none" strike="noStrike" kern="0" cap="none" spc="0" normalizeH="0" baseline="0" noProof="0" dirty="0">
              <a:ln>
                <a:noFill/>
              </a:ln>
              <a:solidFill>
                <a:srgbClr val="FFFFFF"/>
              </a:solidFill>
              <a:effectLst/>
              <a:uLnTx/>
              <a:uFillTx/>
              <a:latin typeface="Nunito" pitchFamily="2" charset="0"/>
              <a:cs typeface="Arial"/>
              <a:sym typeface="Arial"/>
            </a:endParaRPr>
          </a:p>
          <a:p>
            <a:pPr marL="285750" marR="0" lvl="0" indent="-285750" algn="l" defTabSz="914400" rtl="0" eaLnBrk="1" fontAlgn="auto" latinLnBrk="0" hangingPunct="1">
              <a:lnSpc>
                <a:spcPct val="100000"/>
              </a:lnSpc>
              <a:spcBef>
                <a:spcPts val="0"/>
              </a:spcBef>
              <a:spcAft>
                <a:spcPts val="0"/>
              </a:spcAft>
              <a:buClr>
                <a:srgbClr val="FFFFFF"/>
              </a:buClr>
              <a:buSzPts val="2000"/>
              <a:buFont typeface="Arial" panose="020B0604020202020204" pitchFamily="34" charset="0"/>
              <a:buChar char="•"/>
              <a:tabLst/>
              <a:defRPr/>
            </a:pPr>
            <a:r>
              <a:rPr kumimoji="0" lang="en-US" sz="1600" b="0" i="0" u="none" strike="noStrike" kern="0" cap="none" spc="0" normalizeH="0" baseline="0" noProof="0" dirty="0">
                <a:ln>
                  <a:noFill/>
                </a:ln>
                <a:solidFill>
                  <a:srgbClr val="FFFFFF"/>
                </a:solidFill>
                <a:effectLst/>
                <a:uLnTx/>
                <a:uFillTx/>
                <a:latin typeface="Nunito" pitchFamily="2" charset="0"/>
                <a:cs typeface="Arial"/>
                <a:sym typeface="Arial"/>
              </a:rPr>
              <a:t>Let date= new Date( “23-01-2024” );</a:t>
            </a:r>
          </a:p>
          <a:p>
            <a:pPr marL="285750" marR="0" lvl="0" indent="-285750" algn="l" defTabSz="914400" rtl="0" eaLnBrk="1" fontAlgn="auto" latinLnBrk="0" hangingPunct="1">
              <a:lnSpc>
                <a:spcPct val="100000"/>
              </a:lnSpc>
              <a:spcBef>
                <a:spcPts val="0"/>
              </a:spcBef>
              <a:spcAft>
                <a:spcPts val="0"/>
              </a:spcAft>
              <a:buClr>
                <a:srgbClr val="FFFFFF"/>
              </a:buClr>
              <a:buSzPts val="2000"/>
              <a:buFont typeface="Arial" panose="020B0604020202020204" pitchFamily="34" charset="0"/>
              <a:buChar char="•"/>
              <a:tabLst/>
              <a:defRPr/>
            </a:pPr>
            <a:endParaRPr kumimoji="0" lang="en-US" sz="1600" b="0" i="0" u="none" strike="noStrike" kern="0" cap="none" spc="0" normalizeH="0" baseline="0" noProof="0" dirty="0">
              <a:ln>
                <a:noFill/>
              </a:ln>
              <a:solidFill>
                <a:srgbClr val="FFFFFF"/>
              </a:solidFill>
              <a:effectLst/>
              <a:uLnTx/>
              <a:uFillTx/>
              <a:latin typeface="Nunito" pitchFamily="2" charset="0"/>
              <a:cs typeface="Arial"/>
              <a:sym typeface="Arial"/>
            </a:endParaRPr>
          </a:p>
          <a:p>
            <a:pPr marL="285750" marR="0" lvl="0" indent="-285750" algn="l" defTabSz="914400" rtl="0" eaLnBrk="1" fontAlgn="auto" latinLnBrk="0" hangingPunct="1">
              <a:lnSpc>
                <a:spcPct val="100000"/>
              </a:lnSpc>
              <a:spcBef>
                <a:spcPts val="0"/>
              </a:spcBef>
              <a:spcAft>
                <a:spcPts val="0"/>
              </a:spcAft>
              <a:buClr>
                <a:srgbClr val="FFFFFF"/>
              </a:buClr>
              <a:buSzPts val="2000"/>
              <a:buFont typeface="Arial" panose="020B0604020202020204" pitchFamily="34" charset="0"/>
              <a:buChar char="•"/>
              <a:tabLst/>
              <a:defRPr/>
            </a:pPr>
            <a:r>
              <a:rPr kumimoji="0" lang="en-US" sz="1600" b="0" i="0" u="none" strike="noStrike" kern="0" cap="none" spc="0" normalizeH="0" baseline="0" noProof="0" dirty="0">
                <a:ln>
                  <a:noFill/>
                </a:ln>
                <a:solidFill>
                  <a:srgbClr val="FFFFFF"/>
                </a:solidFill>
                <a:effectLst/>
                <a:uLnTx/>
                <a:uFillTx/>
                <a:latin typeface="Nunito" pitchFamily="2" charset="0"/>
                <a:cs typeface="Arial"/>
                <a:sym typeface="Arial"/>
              </a:rPr>
              <a:t>alert ( date );  // shows current date  </a:t>
            </a:r>
          </a:p>
          <a:p>
            <a:pPr marL="285750" marR="0" lvl="0" indent="-285750" algn="l" defTabSz="914400" rtl="0" eaLnBrk="1" fontAlgn="auto" latinLnBrk="0" hangingPunct="1">
              <a:lnSpc>
                <a:spcPct val="100000"/>
              </a:lnSpc>
              <a:spcBef>
                <a:spcPts val="0"/>
              </a:spcBef>
              <a:spcAft>
                <a:spcPts val="0"/>
              </a:spcAft>
              <a:buClr>
                <a:srgbClr val="FFFFFF"/>
              </a:buClr>
              <a:buSzPts val="2000"/>
              <a:buFont typeface="Arial" panose="020B0604020202020204" pitchFamily="34" charset="0"/>
              <a:buChar char="•"/>
              <a:tabLst/>
              <a:defRPr/>
            </a:pPr>
            <a:endParaRPr kumimoji="0" lang="en-US" sz="1600" b="0" i="0" u="none" strike="noStrike" kern="0" cap="none" spc="0" normalizeH="0" baseline="0" noProof="0" dirty="0">
              <a:ln>
                <a:noFill/>
              </a:ln>
              <a:solidFill>
                <a:srgbClr val="FFFFFF"/>
              </a:solidFill>
              <a:effectLst/>
              <a:uLnTx/>
              <a:uFillTx/>
              <a:latin typeface="Nunito" pitchFamily="2" charset="0"/>
              <a:cs typeface="Arial"/>
              <a:sym typeface="Arial"/>
            </a:endParaRPr>
          </a:p>
          <a:p>
            <a:pPr marL="285750" marR="0" lvl="0" indent="-285750" algn="l" defTabSz="914400" rtl="0" eaLnBrk="1" fontAlgn="auto" latinLnBrk="0" hangingPunct="1">
              <a:lnSpc>
                <a:spcPct val="100000"/>
              </a:lnSpc>
              <a:spcBef>
                <a:spcPts val="0"/>
              </a:spcBef>
              <a:spcAft>
                <a:spcPts val="0"/>
              </a:spcAft>
              <a:buClr>
                <a:srgbClr val="FFFFFF"/>
              </a:buClr>
              <a:buSzPts val="2000"/>
              <a:buFont typeface="Arial" panose="020B0604020202020204" pitchFamily="34" charset="0"/>
              <a:buChar char="•"/>
              <a:tabLst/>
              <a:defRPr/>
            </a:pPr>
            <a:endParaRPr kumimoji="0" lang="en-US" sz="1400" b="0" i="0" u="none" strike="noStrike" kern="0" cap="none" spc="0" normalizeH="0" baseline="0" noProof="0" dirty="0">
              <a:ln>
                <a:noFill/>
              </a:ln>
              <a:solidFill>
                <a:srgbClr val="FFFFFF"/>
              </a:solidFill>
              <a:effectLst/>
              <a:uLnTx/>
              <a:uFillTx/>
              <a:latin typeface="Nunito" pitchFamily="2" charset="0"/>
              <a:cs typeface="Arial"/>
              <a:sym typeface="Arial"/>
            </a:endParaRPr>
          </a:p>
          <a:p>
            <a:pPr marL="285750" marR="0" lvl="0" indent="-285750" algn="l" defTabSz="914400" rtl="0" eaLnBrk="1" fontAlgn="auto" latinLnBrk="0" hangingPunct="1">
              <a:lnSpc>
                <a:spcPct val="100000"/>
              </a:lnSpc>
              <a:spcBef>
                <a:spcPts val="0"/>
              </a:spcBef>
              <a:spcAft>
                <a:spcPts val="0"/>
              </a:spcAft>
              <a:buClr>
                <a:srgbClr val="FFFFFF"/>
              </a:buClr>
              <a:buSzPts val="2000"/>
              <a:buFont typeface="Arial" panose="020B0604020202020204" pitchFamily="34" charset="0"/>
              <a:buChar char="•"/>
              <a:tabLst/>
              <a:defRPr/>
            </a:pPr>
            <a:endParaRPr kumimoji="0" lang="en-US" sz="1400" b="0" i="0" u="none" strike="noStrike" kern="0" cap="none" spc="0" normalizeH="0" baseline="0" noProof="0" dirty="0">
              <a:ln>
                <a:noFill/>
              </a:ln>
              <a:solidFill>
                <a:srgbClr val="FFFFFF"/>
              </a:solidFill>
              <a:effectLst/>
              <a:uLnTx/>
              <a:uFillTx/>
              <a:latin typeface="Nunito" pitchFamily="2" charset="0"/>
              <a:cs typeface="Arial"/>
              <a:sym typeface="Arial"/>
            </a:endParaRPr>
          </a:p>
          <a:p>
            <a:pPr marL="285750" marR="0" lvl="0" indent="-285750" algn="l" defTabSz="914400" rtl="0" eaLnBrk="1" fontAlgn="auto" latinLnBrk="0" hangingPunct="1">
              <a:lnSpc>
                <a:spcPct val="100000"/>
              </a:lnSpc>
              <a:spcBef>
                <a:spcPts val="0"/>
              </a:spcBef>
              <a:spcAft>
                <a:spcPts val="0"/>
              </a:spcAft>
              <a:buClr>
                <a:srgbClr val="FFFFFF"/>
              </a:buClr>
              <a:buSzPts val="2000"/>
              <a:buFont typeface="Arial" panose="020B0604020202020204" pitchFamily="34" charset="0"/>
              <a:buChar char="•"/>
              <a:tabLst/>
              <a:defRPr/>
            </a:pPr>
            <a:endParaRPr kumimoji="0" lang="en-US" sz="1400" b="0" i="0" u="none" strike="noStrike" kern="0" cap="none" spc="0" normalizeH="0" baseline="0" noProof="0" dirty="0">
              <a:ln>
                <a:noFill/>
              </a:ln>
              <a:solidFill>
                <a:srgbClr val="FFFFFF"/>
              </a:solidFill>
              <a:effectLst/>
              <a:uLnTx/>
              <a:uFillTx/>
              <a:latin typeface="Nunito" pitchFamily="2" charset="0"/>
              <a:cs typeface="Arial"/>
              <a:sym typeface="Arial"/>
            </a:endParaRPr>
          </a:p>
          <a:p>
            <a:pPr marL="285750" marR="0" lvl="0" indent="-285750" algn="l" defTabSz="914400" rtl="0" eaLnBrk="1" fontAlgn="auto" latinLnBrk="0" hangingPunct="1">
              <a:lnSpc>
                <a:spcPct val="100000"/>
              </a:lnSpc>
              <a:spcBef>
                <a:spcPts val="0"/>
              </a:spcBef>
              <a:spcAft>
                <a:spcPts val="0"/>
              </a:spcAft>
              <a:buClr>
                <a:srgbClr val="FFFFFF"/>
              </a:buClr>
              <a:buSzPts val="2000"/>
              <a:buFont typeface="Arial" panose="020B0604020202020204" pitchFamily="34" charset="0"/>
              <a:buChar char="•"/>
              <a:tabLst/>
              <a:defRPr/>
            </a:pPr>
            <a:endParaRPr kumimoji="0" lang="en-US" sz="1400" b="0" i="0" u="none" strike="noStrike" kern="0" cap="none" spc="0" normalizeH="0" baseline="0" noProof="0" dirty="0">
              <a:ln>
                <a:noFill/>
              </a:ln>
              <a:solidFill>
                <a:srgbClr val="FFFFFF"/>
              </a:solidFill>
              <a:effectLst/>
              <a:uLnTx/>
              <a:uFillTx/>
              <a:latin typeface="Nunito" pitchFamily="2" charset="0"/>
              <a:cs typeface="Arial"/>
              <a:sym typeface="Arial"/>
            </a:endParaRPr>
          </a:p>
          <a:p>
            <a:pPr marL="285750" marR="0" lvl="0" indent="-285750" algn="l" defTabSz="914400" rtl="0" eaLnBrk="1" fontAlgn="auto" latinLnBrk="0" hangingPunct="1">
              <a:lnSpc>
                <a:spcPct val="100000"/>
              </a:lnSpc>
              <a:spcBef>
                <a:spcPts val="0"/>
              </a:spcBef>
              <a:spcAft>
                <a:spcPts val="0"/>
              </a:spcAft>
              <a:buClr>
                <a:srgbClr val="FFFFFF"/>
              </a:buClr>
              <a:buSzPts val="2000"/>
              <a:buFont typeface="Arial" panose="020B0604020202020204" pitchFamily="34" charset="0"/>
              <a:buChar char="•"/>
              <a:tabLst/>
              <a:defRPr/>
            </a:pPr>
            <a:endParaRPr kumimoji="0" lang="en-US" sz="1400" b="0" i="0" u="none" strike="noStrike" kern="0" cap="none" spc="0" normalizeH="0" baseline="0" noProof="0" dirty="0">
              <a:ln>
                <a:noFill/>
              </a:ln>
              <a:solidFill>
                <a:srgbClr val="FFFFFF"/>
              </a:solidFill>
              <a:effectLst/>
              <a:uLnTx/>
              <a:uFillTx/>
              <a:latin typeface="Nunito" pitchFamily="2" charset="0"/>
              <a:cs typeface="Arial"/>
              <a:sym typeface="Arial"/>
            </a:endParaRPr>
          </a:p>
          <a:p>
            <a:pPr marL="285750" marR="0" lvl="0" indent="-285750" algn="l" defTabSz="914400" rtl="0" eaLnBrk="1" fontAlgn="auto" latinLnBrk="0" hangingPunct="1">
              <a:lnSpc>
                <a:spcPct val="100000"/>
              </a:lnSpc>
              <a:spcBef>
                <a:spcPts val="0"/>
              </a:spcBef>
              <a:spcAft>
                <a:spcPts val="0"/>
              </a:spcAft>
              <a:buClr>
                <a:srgbClr val="FFFFFF"/>
              </a:buClr>
              <a:buSzPts val="2000"/>
              <a:buFont typeface="Arial" panose="020B0604020202020204" pitchFamily="34" charset="0"/>
              <a:buChar char="•"/>
              <a:tabLst/>
              <a:defRPr/>
            </a:pPr>
            <a:endParaRPr kumimoji="0" lang="en-US" sz="1400" b="0" i="0" u="none" strike="noStrike" kern="0" cap="none" spc="0" normalizeH="0" baseline="0" noProof="0" dirty="0">
              <a:ln>
                <a:noFill/>
              </a:ln>
              <a:solidFill>
                <a:srgbClr val="FFFFFF"/>
              </a:solidFill>
              <a:effectLst/>
              <a:uLnTx/>
              <a:uFillTx/>
              <a:latin typeface="Nunito" pitchFamily="2" charset="0"/>
              <a:cs typeface="Arial"/>
              <a:sym typeface="Arial"/>
            </a:endParaRPr>
          </a:p>
          <a:p>
            <a:pPr marL="285750" marR="0" lvl="0" indent="-285750" algn="l" defTabSz="914400" rtl="0" eaLnBrk="1" fontAlgn="auto" latinLnBrk="0" hangingPunct="1">
              <a:lnSpc>
                <a:spcPct val="100000"/>
              </a:lnSpc>
              <a:spcBef>
                <a:spcPts val="0"/>
              </a:spcBef>
              <a:spcAft>
                <a:spcPts val="0"/>
              </a:spcAft>
              <a:buClr>
                <a:srgbClr val="FFFFFF"/>
              </a:buClr>
              <a:buSzPts val="2000"/>
              <a:buFont typeface="Arial" panose="020B0604020202020204" pitchFamily="34" charset="0"/>
              <a:buChar char="•"/>
              <a:tabLst/>
              <a:defRPr/>
            </a:pPr>
            <a:endParaRPr kumimoji="0" lang="en-US" sz="1400" b="0" i="0" u="none" strike="noStrike" kern="0" cap="none" spc="0" normalizeH="0" baseline="0" noProof="0" dirty="0">
              <a:ln>
                <a:noFill/>
              </a:ln>
              <a:solidFill>
                <a:srgbClr val="FFFFFF"/>
              </a:solidFill>
              <a:effectLst/>
              <a:uLnTx/>
              <a:uFillTx/>
              <a:latin typeface="Nunito" pitchFamily="2" charset="0"/>
              <a:cs typeface="Arial"/>
              <a:sym typeface="Arial"/>
            </a:endParaRPr>
          </a:p>
          <a:p>
            <a:pPr marL="285750" marR="0" lvl="0" indent="-285750" algn="l" defTabSz="914400" rtl="0" eaLnBrk="1" fontAlgn="auto" latinLnBrk="0" hangingPunct="1">
              <a:lnSpc>
                <a:spcPct val="100000"/>
              </a:lnSpc>
              <a:spcBef>
                <a:spcPts val="0"/>
              </a:spcBef>
              <a:spcAft>
                <a:spcPts val="0"/>
              </a:spcAft>
              <a:buClr>
                <a:srgbClr val="FFFFFF"/>
              </a:buClr>
              <a:buSzPts val="2000"/>
              <a:buFont typeface="Arial" panose="020B0604020202020204" pitchFamily="34" charset="0"/>
              <a:buChar char="•"/>
              <a:tabLst/>
              <a:defRPr/>
            </a:pPr>
            <a:endParaRPr kumimoji="0" lang="en-US" sz="1400" b="1" i="0" u="none" strike="noStrike" kern="0" cap="none" spc="0" normalizeH="0" baseline="0" noProof="0" dirty="0">
              <a:ln>
                <a:noFill/>
              </a:ln>
              <a:solidFill>
                <a:srgbClr val="FFFFFF"/>
              </a:solidFill>
              <a:effectLst/>
              <a:uLnTx/>
              <a:uFillTx/>
              <a:latin typeface="Nunito" pitchFamily="2" charset="0"/>
              <a:cs typeface="Arial"/>
              <a:sym typeface="Arial"/>
            </a:endParaRPr>
          </a:p>
          <a:p>
            <a:pPr marL="285750" marR="0" lvl="0" indent="-285750" algn="l" defTabSz="914400" rtl="0" eaLnBrk="1" fontAlgn="auto" latinLnBrk="0" hangingPunct="1">
              <a:lnSpc>
                <a:spcPct val="100000"/>
              </a:lnSpc>
              <a:spcBef>
                <a:spcPts val="0"/>
              </a:spcBef>
              <a:spcAft>
                <a:spcPts val="0"/>
              </a:spcAft>
              <a:buClr>
                <a:srgbClr val="FFFFFF"/>
              </a:buClr>
              <a:buSzPts val="2000"/>
              <a:buFont typeface="Arial" panose="020B0604020202020204" pitchFamily="34" charset="0"/>
              <a:buChar char="•"/>
              <a:tabLst/>
              <a:defRPr/>
            </a:pPr>
            <a:endParaRPr kumimoji="0" lang="en-IN" sz="1400" b="0" i="0" u="none" strike="noStrike" kern="0" cap="none" spc="0" normalizeH="0" baseline="0" noProof="0" dirty="0">
              <a:ln>
                <a:noFill/>
              </a:ln>
              <a:solidFill>
                <a:srgbClr val="000000"/>
              </a:solidFill>
              <a:effectLst/>
              <a:uLnTx/>
              <a:uFillTx/>
              <a:latin typeface="Arial"/>
              <a:cs typeface="Arial"/>
              <a:sym typeface="Arial"/>
            </a:endParaRPr>
          </a:p>
        </p:txBody>
      </p:sp>
      <p:pic>
        <p:nvPicPr>
          <p:cNvPr id="1607" name="Google Shape;1607;p223" descr="Open book"/>
          <p:cNvPicPr preferRelativeResize="0"/>
          <p:nvPr/>
        </p:nvPicPr>
        <p:blipFill rotWithShape="1">
          <a:blip r:embed="rId3">
            <a:alphaModFix/>
          </a:blip>
          <a:srcRect/>
          <a:stretch/>
        </p:blipFill>
        <p:spPr>
          <a:xfrm>
            <a:off x="1962150" y="679675"/>
            <a:ext cx="914400" cy="914400"/>
          </a:xfrm>
          <a:prstGeom prst="rect">
            <a:avLst/>
          </a:prstGeom>
          <a:noFill/>
          <a:ln>
            <a:noFill/>
          </a:ln>
        </p:spPr>
      </p:pic>
      <p:pic>
        <p:nvPicPr>
          <p:cNvPr id="6" name="Picture 5">
            <a:extLst>
              <a:ext uri="{FF2B5EF4-FFF2-40B4-BE49-F238E27FC236}">
                <a16:creationId xmlns:a16="http://schemas.microsoft.com/office/drawing/2014/main" id="{D752A706-2B94-2F47-2826-20FE14A8DEEF}"/>
              </a:ext>
            </a:extLst>
          </p:cNvPr>
          <p:cNvPicPr>
            <a:picLocks noChangeAspect="1"/>
          </p:cNvPicPr>
          <p:nvPr/>
        </p:nvPicPr>
        <p:blipFill>
          <a:blip r:embed="rId4"/>
          <a:stretch>
            <a:fillRect/>
          </a:stretch>
        </p:blipFill>
        <p:spPr>
          <a:xfrm>
            <a:off x="7103918" y="4450332"/>
            <a:ext cx="4572000" cy="1933575"/>
          </a:xfrm>
          <a:prstGeom prst="rect">
            <a:avLst/>
          </a:prstGeom>
          <a:ln>
            <a:noFill/>
          </a:ln>
          <a:effectLst>
            <a:softEdge rad="112500"/>
          </a:effectLst>
        </p:spPr>
      </p:pic>
    </p:spTree>
    <p:extLst>
      <p:ext uri="{BB962C8B-B14F-4D97-AF65-F5344CB8AC3E}">
        <p14:creationId xmlns:p14="http://schemas.microsoft.com/office/powerpoint/2010/main" val="3513388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1598"/>
                                        </p:tgtEl>
                                        <p:attrNameLst>
                                          <p:attrName>style.visibility</p:attrName>
                                        </p:attrNameLst>
                                      </p:cBhvr>
                                      <p:to>
                                        <p:strVal val="visible"/>
                                      </p:to>
                                    </p:set>
                                    <p:animEffect transition="in" filter="fade">
                                      <p:cBhvr>
                                        <p:cTn id="7" dur="500"/>
                                        <p:tgtEl>
                                          <p:spTgt spid="15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70C0"/>
        </a:solidFill>
        <a:effectLst/>
      </p:bgPr>
    </p:bg>
    <p:spTree>
      <p:nvGrpSpPr>
        <p:cNvPr id="1" name="Shape 972"/>
        <p:cNvGrpSpPr/>
        <p:nvPr/>
      </p:nvGrpSpPr>
      <p:grpSpPr>
        <a:xfrm>
          <a:off x="0" y="0"/>
          <a:ext cx="0" cy="0"/>
          <a:chOff x="0" y="0"/>
          <a:chExt cx="0" cy="0"/>
        </a:xfrm>
      </p:grpSpPr>
      <p:sp>
        <p:nvSpPr>
          <p:cNvPr id="973" name="Google Shape;973;p198"/>
          <p:cNvSpPr/>
          <p:nvPr/>
        </p:nvSpPr>
        <p:spPr>
          <a:xfrm>
            <a:off x="0" y="43543"/>
            <a:ext cx="12119428" cy="6771203"/>
          </a:xfrm>
          <a:prstGeom prst="rect">
            <a:avLst/>
          </a:prstGeom>
          <a:noFill/>
          <a:ln w="155575"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800"/>
              <a:buFont typeface="Calibri"/>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974" name="Google Shape;974;p198"/>
          <p:cNvSpPr txBox="1"/>
          <p:nvPr/>
        </p:nvSpPr>
        <p:spPr>
          <a:xfrm>
            <a:off x="5324576" y="2657475"/>
            <a:ext cx="6253875" cy="1543050"/>
          </a:xfrm>
          <a:prstGeom prst="rect">
            <a:avLst/>
          </a:prstGeom>
          <a:no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70000"/>
              </a:lnSpc>
              <a:spcBef>
                <a:spcPts val="0"/>
              </a:spcBef>
              <a:spcAft>
                <a:spcPts val="0"/>
              </a:spcAft>
              <a:buClr>
                <a:srgbClr val="FFFFFF"/>
              </a:buClr>
              <a:buSzPts val="6480"/>
              <a:buFont typeface="Raleway"/>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975" name="Google Shape;975;p198"/>
          <p:cNvSpPr txBox="1"/>
          <p:nvPr/>
        </p:nvSpPr>
        <p:spPr>
          <a:xfrm>
            <a:off x="473276" y="2184588"/>
            <a:ext cx="7263105" cy="4031873"/>
          </a:xfrm>
          <a:prstGeom prst="rect">
            <a:avLst/>
          </a:prstGeom>
          <a:noFill/>
          <a:ln>
            <a:noFill/>
          </a:ln>
        </p:spPr>
        <p:txBody>
          <a:bodyPr spcFirstLastPara="1" wrap="square" lIns="91425" tIns="45700" rIns="91425" bIns="45700" anchor="t" anchorCtr="0">
            <a:noAutofit/>
          </a:bodyPr>
          <a:lstStyle/>
          <a:p>
            <a:pPr marL="285750" marR="0" lvl="0" indent="-285750" algn="l" defTabSz="914400" rtl="0" eaLnBrk="1" fontAlgn="auto" latinLnBrk="0" hangingPunct="1">
              <a:lnSpc>
                <a:spcPct val="100000"/>
              </a:lnSpc>
              <a:spcBef>
                <a:spcPts val="0"/>
              </a:spcBef>
              <a:spcAft>
                <a:spcPts val="0"/>
              </a:spcAft>
              <a:buClr>
                <a:srgbClr val="FFFFFF"/>
              </a:buClr>
              <a:buSzPts val="3200"/>
              <a:buFont typeface="Noto Sans Symbols"/>
              <a:buChar char="✔"/>
              <a:tabLst/>
              <a:defRPr/>
            </a:pPr>
            <a:r>
              <a:rPr kumimoji="0" lang="en-GB" sz="3200" b="1" i="0" u="none" strike="noStrike" kern="0" cap="none" spc="0" normalizeH="0" baseline="0" noProof="0" dirty="0">
                <a:ln>
                  <a:noFill/>
                </a:ln>
                <a:solidFill>
                  <a:srgbClr val="FFFFFF"/>
                </a:solidFill>
                <a:effectLst/>
                <a:uLnTx/>
                <a:uFillTx/>
                <a:latin typeface="Raleway"/>
                <a:ea typeface="Raleway"/>
                <a:cs typeface="Raleway"/>
                <a:sym typeface="Raleway"/>
              </a:rPr>
              <a:t>  Introduction</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285750" marR="0" lvl="0" indent="-285750" algn="l" defTabSz="914400" rtl="0" eaLnBrk="1" fontAlgn="auto" latinLnBrk="0" hangingPunct="1">
              <a:lnSpc>
                <a:spcPct val="100000"/>
              </a:lnSpc>
              <a:spcBef>
                <a:spcPts val="0"/>
              </a:spcBef>
              <a:spcAft>
                <a:spcPts val="0"/>
              </a:spcAft>
              <a:buClr>
                <a:srgbClr val="FFFFFF"/>
              </a:buClr>
              <a:buSzPts val="3200"/>
              <a:buFont typeface="Noto Sans Symbols"/>
              <a:buChar char="✔"/>
              <a:tabLst/>
              <a:defRPr/>
            </a:pPr>
            <a:r>
              <a:rPr kumimoji="0" lang="en-GB" sz="3200" b="1" i="0" u="none" strike="noStrike" kern="0" cap="none" spc="0" normalizeH="0" baseline="0" noProof="0" dirty="0">
                <a:ln>
                  <a:noFill/>
                </a:ln>
                <a:solidFill>
                  <a:srgbClr val="FFFFFF"/>
                </a:solidFill>
                <a:effectLst/>
                <a:uLnTx/>
                <a:uFillTx/>
                <a:latin typeface="Raleway"/>
                <a:ea typeface="Raleway"/>
                <a:cs typeface="Raleway"/>
                <a:sym typeface="Raleway"/>
              </a:rPr>
              <a:t>  History</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285750" marR="0" lvl="0" indent="-285750" algn="l" defTabSz="914400" rtl="0" eaLnBrk="1" fontAlgn="auto" latinLnBrk="0" hangingPunct="1">
              <a:lnSpc>
                <a:spcPct val="100000"/>
              </a:lnSpc>
              <a:spcBef>
                <a:spcPts val="0"/>
              </a:spcBef>
              <a:spcAft>
                <a:spcPts val="0"/>
              </a:spcAft>
              <a:buClr>
                <a:srgbClr val="FFFFFF"/>
              </a:buClr>
              <a:buSzPts val="3200"/>
              <a:buFont typeface="Noto Sans Symbols"/>
              <a:buChar char="✔"/>
              <a:tabLst/>
              <a:defRPr/>
            </a:pPr>
            <a:r>
              <a:rPr kumimoji="0" lang="en-GB" sz="3200" b="1" i="0" u="none" strike="noStrike" kern="0" cap="none" spc="0" normalizeH="0" baseline="0" noProof="0" dirty="0">
                <a:ln>
                  <a:noFill/>
                </a:ln>
                <a:solidFill>
                  <a:srgbClr val="FFFFFF"/>
                </a:solidFill>
                <a:effectLst/>
                <a:uLnTx/>
                <a:uFillTx/>
                <a:latin typeface="Raleway"/>
                <a:ea typeface="Raleway"/>
                <a:cs typeface="Raleway"/>
                <a:sym typeface="Raleway"/>
              </a:rPr>
              <a:t>  ECMAScript</a:t>
            </a:r>
            <a:endParaRPr kumimoji="0" lang="en-IN" sz="1400" b="0" i="0" u="none" strike="noStrike" kern="0" cap="none" spc="0" normalizeH="0" baseline="0" noProof="0" dirty="0">
              <a:ln>
                <a:noFill/>
              </a:ln>
              <a:solidFill>
                <a:srgbClr val="000000"/>
              </a:solidFill>
              <a:effectLst/>
              <a:uLnTx/>
              <a:uFillTx/>
              <a:latin typeface="Arial"/>
              <a:cs typeface="Arial"/>
              <a:sym typeface="Arial"/>
            </a:endParaRPr>
          </a:p>
          <a:p>
            <a:pPr marL="285750" marR="0" lvl="0" indent="-285750" algn="l" defTabSz="914400" rtl="0" eaLnBrk="1" fontAlgn="auto" latinLnBrk="0" hangingPunct="1">
              <a:lnSpc>
                <a:spcPct val="100000"/>
              </a:lnSpc>
              <a:spcBef>
                <a:spcPts val="0"/>
              </a:spcBef>
              <a:spcAft>
                <a:spcPts val="0"/>
              </a:spcAft>
              <a:buClr>
                <a:srgbClr val="FFFFFF"/>
              </a:buClr>
              <a:buSzPts val="3200"/>
              <a:buFont typeface="Noto Sans Symbols"/>
              <a:buChar char="✔"/>
              <a:tabLst/>
              <a:defRPr/>
            </a:pPr>
            <a:r>
              <a:rPr kumimoji="0" lang="en-GB" sz="3200" b="1" i="0" u="none" strike="noStrike" kern="0" cap="none" spc="0" normalizeH="0" baseline="0" noProof="0" dirty="0">
                <a:ln>
                  <a:noFill/>
                </a:ln>
                <a:solidFill>
                  <a:srgbClr val="FFFFFF"/>
                </a:solidFill>
                <a:effectLst/>
                <a:uLnTx/>
                <a:uFillTx/>
                <a:latin typeface="Raleway"/>
                <a:ea typeface="Raleway"/>
                <a:cs typeface="Raleway"/>
                <a:sym typeface="Raleway"/>
              </a:rPr>
              <a:t>  ECMAScript Official Website</a:t>
            </a:r>
            <a:endParaRPr kumimoji="0" lang="en-GB" sz="1400" b="0" i="0" u="none" strike="noStrike" kern="0" cap="none" spc="0" normalizeH="0" baseline="0" noProof="0" dirty="0">
              <a:ln>
                <a:noFill/>
              </a:ln>
              <a:solidFill>
                <a:srgbClr val="000000"/>
              </a:solidFill>
              <a:effectLst/>
              <a:uLnTx/>
              <a:uFillTx/>
              <a:latin typeface="Arial"/>
              <a:cs typeface="Arial"/>
              <a:sym typeface="Arial"/>
            </a:endParaRPr>
          </a:p>
          <a:p>
            <a:pPr marL="285750" marR="0" lvl="0" indent="-285750" algn="l" defTabSz="914400" rtl="0" eaLnBrk="1" fontAlgn="auto" latinLnBrk="0" hangingPunct="1">
              <a:lnSpc>
                <a:spcPct val="100000"/>
              </a:lnSpc>
              <a:spcBef>
                <a:spcPts val="0"/>
              </a:spcBef>
              <a:spcAft>
                <a:spcPts val="0"/>
              </a:spcAft>
              <a:buClr>
                <a:srgbClr val="FFFFFF"/>
              </a:buClr>
              <a:buSzPts val="3200"/>
              <a:buFont typeface="Noto Sans Symbols"/>
              <a:buChar char="✔"/>
              <a:tabLst/>
              <a:defRPr/>
            </a:pPr>
            <a:r>
              <a:rPr kumimoji="0" lang="en-US" sz="3200" b="1" i="0" u="none" strike="noStrike" kern="0" cap="none" spc="0" normalizeH="0" baseline="0" noProof="0" dirty="0">
                <a:ln>
                  <a:noFill/>
                </a:ln>
                <a:solidFill>
                  <a:srgbClr val="FFFFFF"/>
                </a:solidFill>
                <a:effectLst/>
                <a:uLnTx/>
                <a:uFillTx/>
                <a:latin typeface="Raleway"/>
                <a:ea typeface="Raleway"/>
                <a:cs typeface="Raleway"/>
                <a:sym typeface="Raleway"/>
              </a:rPr>
              <a:t>  </a:t>
            </a:r>
            <a:r>
              <a:rPr kumimoji="0" lang="en-GB" sz="3200" b="1" i="0" u="none" strike="noStrike" kern="0" cap="none" spc="0" normalizeH="0" baseline="0" noProof="0" dirty="0">
                <a:ln>
                  <a:noFill/>
                </a:ln>
                <a:solidFill>
                  <a:srgbClr val="FFFFFF"/>
                </a:solidFill>
                <a:effectLst/>
                <a:uLnTx/>
                <a:uFillTx/>
                <a:latin typeface="Raleway"/>
                <a:ea typeface="Raleway"/>
                <a:cs typeface="Raleway"/>
                <a:sym typeface="Raleway"/>
              </a:rPr>
              <a:t>Process info- graph</a:t>
            </a: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a:p>
            <a:pPr marL="285750" marR="0" lvl="0" indent="-285750" algn="l" defTabSz="914400" rtl="0" eaLnBrk="1" fontAlgn="auto" latinLnBrk="0" hangingPunct="1">
              <a:lnSpc>
                <a:spcPct val="100000"/>
              </a:lnSpc>
              <a:spcBef>
                <a:spcPts val="0"/>
              </a:spcBef>
              <a:spcAft>
                <a:spcPts val="0"/>
              </a:spcAft>
              <a:buClr>
                <a:srgbClr val="FFFFFF"/>
              </a:buClr>
              <a:buSzPts val="3200"/>
              <a:buFont typeface="Noto Sans Symbols"/>
              <a:buChar char="✔"/>
              <a:tabLst/>
              <a:defRPr/>
            </a:pPr>
            <a:r>
              <a:rPr kumimoji="0" lang="en-US" sz="3200" b="1" i="0" u="none" strike="noStrike" kern="0" cap="none" spc="0" normalizeH="0" baseline="0" noProof="0" dirty="0">
                <a:ln>
                  <a:noFill/>
                </a:ln>
                <a:solidFill>
                  <a:srgbClr val="FFFFFF"/>
                </a:solidFill>
                <a:effectLst/>
                <a:uLnTx/>
                <a:uFillTx/>
                <a:latin typeface="Raleway"/>
                <a:ea typeface="Raleway"/>
                <a:cs typeface="Raleway"/>
                <a:sym typeface="Raleway"/>
              </a:rPr>
              <a:t>  How to add JavaScript in html?</a:t>
            </a:r>
          </a:p>
          <a:p>
            <a:pPr marL="285750" marR="0" lvl="0" indent="-285750" algn="l" defTabSz="914400" rtl="0" eaLnBrk="1" fontAlgn="auto" latinLnBrk="0" hangingPunct="1">
              <a:lnSpc>
                <a:spcPct val="100000"/>
              </a:lnSpc>
              <a:spcBef>
                <a:spcPts val="0"/>
              </a:spcBef>
              <a:spcAft>
                <a:spcPts val="0"/>
              </a:spcAft>
              <a:buClr>
                <a:srgbClr val="FFFFFF"/>
              </a:buClr>
              <a:buSzPts val="3200"/>
              <a:buFont typeface="Noto Sans Symbols"/>
              <a:buChar char="✔"/>
              <a:tabLst/>
              <a:defRPr/>
            </a:pPr>
            <a:r>
              <a:rPr lang="en-GB" sz="3200" b="1" kern="0" dirty="0">
                <a:solidFill>
                  <a:srgbClr val="FFFFFF"/>
                </a:solidFill>
                <a:latin typeface="Raleway"/>
                <a:ea typeface="Raleway"/>
                <a:cs typeface="Raleway"/>
                <a:sym typeface="Raleway"/>
              </a:rPr>
              <a:t>  JavaScript Syntax</a:t>
            </a:r>
            <a:endParaRPr kumimoji="0" lang="en-GB" sz="1400" b="0" i="0" u="none" strike="noStrike" kern="0" cap="none" spc="0" normalizeH="0" baseline="0" noProof="0" dirty="0">
              <a:ln>
                <a:noFill/>
              </a:ln>
              <a:solidFill>
                <a:srgbClr val="000000"/>
              </a:solidFill>
              <a:effectLst/>
              <a:uLnTx/>
              <a:uFillTx/>
              <a:latin typeface="Arial"/>
              <a:cs typeface="Arial"/>
              <a:sym typeface="Arial"/>
            </a:endParaRPr>
          </a:p>
          <a:p>
            <a:pPr marR="0" lvl="0" algn="l" defTabSz="914400" rtl="0" eaLnBrk="1" fontAlgn="auto" latinLnBrk="0" hangingPunct="1">
              <a:lnSpc>
                <a:spcPct val="100000"/>
              </a:lnSpc>
              <a:spcBef>
                <a:spcPts val="0"/>
              </a:spcBef>
              <a:spcAft>
                <a:spcPts val="0"/>
              </a:spcAft>
              <a:buClr>
                <a:srgbClr val="FFFFFF"/>
              </a:buClr>
              <a:buSzPts val="3200"/>
              <a:tabLst/>
              <a:defRPr/>
            </a:pPr>
            <a:r>
              <a:rPr kumimoji="0" lang="en-GB" sz="3200" b="1" i="0" u="none" strike="noStrike" kern="0" cap="none" spc="0" normalizeH="0" baseline="0" noProof="0" dirty="0">
                <a:ln>
                  <a:noFill/>
                </a:ln>
                <a:solidFill>
                  <a:srgbClr val="FFFFFF"/>
                </a:solidFill>
                <a:effectLst/>
                <a:uLnTx/>
                <a:uFillTx/>
                <a:latin typeface="Raleway"/>
                <a:ea typeface="Raleway"/>
                <a:cs typeface="Raleway"/>
                <a:sym typeface="Raleway"/>
              </a:rPr>
              <a:t> </a:t>
            </a:r>
            <a:endParaRPr kumimoji="0" sz="3200" b="1" i="0" u="none" strike="noStrike" kern="0" cap="none" spc="0" normalizeH="0" baseline="0" noProof="0" dirty="0">
              <a:ln>
                <a:noFill/>
              </a:ln>
              <a:solidFill>
                <a:srgbClr val="FFFFFF"/>
              </a:solidFill>
              <a:effectLst/>
              <a:uLnTx/>
              <a:uFillTx/>
              <a:latin typeface="Raleway"/>
              <a:ea typeface="Raleway"/>
              <a:cs typeface="Raleway"/>
              <a:sym typeface="Raleway"/>
            </a:endParaRPr>
          </a:p>
        </p:txBody>
      </p:sp>
      <p:sp>
        <p:nvSpPr>
          <p:cNvPr id="976" name="Google Shape;976;p198"/>
          <p:cNvSpPr/>
          <p:nvPr/>
        </p:nvSpPr>
        <p:spPr>
          <a:xfrm>
            <a:off x="8957309" y="4653731"/>
            <a:ext cx="266700" cy="266700"/>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800"/>
              <a:buFont typeface="Calibri"/>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977" name="Google Shape;977;p198"/>
          <p:cNvSpPr/>
          <p:nvPr/>
        </p:nvSpPr>
        <p:spPr>
          <a:xfrm>
            <a:off x="9344325" y="4653731"/>
            <a:ext cx="266700" cy="266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800"/>
              <a:buFont typeface="Calibri"/>
              <a:buNone/>
              <a:tabLst/>
              <a:defRPr/>
            </a:pPr>
            <a:endParaRPr kumimoji="0" sz="1800" b="0" i="0" u="none" strike="noStrike" kern="0" cap="none" spc="0" normalizeH="0" baseline="0" noProof="0" dirty="0">
              <a:ln>
                <a:noFill/>
              </a:ln>
              <a:solidFill>
                <a:srgbClr val="FFFFFF"/>
              </a:solidFill>
              <a:effectLst/>
              <a:uLnTx/>
              <a:uFillTx/>
              <a:latin typeface="Calibri"/>
              <a:ea typeface="Calibri"/>
              <a:cs typeface="Calibri"/>
              <a:sym typeface="Calibri"/>
            </a:endParaRPr>
          </a:p>
        </p:txBody>
      </p:sp>
      <p:sp>
        <p:nvSpPr>
          <p:cNvPr id="978" name="Google Shape;978;p198"/>
          <p:cNvSpPr/>
          <p:nvPr/>
        </p:nvSpPr>
        <p:spPr>
          <a:xfrm>
            <a:off x="9731381" y="4622543"/>
            <a:ext cx="266700" cy="2667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800"/>
              <a:buFont typeface="Calibri"/>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pic>
        <p:nvPicPr>
          <p:cNvPr id="979" name="Google Shape;979;p198"/>
          <p:cNvPicPr preferRelativeResize="0"/>
          <p:nvPr/>
        </p:nvPicPr>
        <p:blipFill rotWithShape="1">
          <a:blip r:embed="rId3">
            <a:alphaModFix/>
          </a:blip>
          <a:srcRect/>
          <a:stretch/>
        </p:blipFill>
        <p:spPr>
          <a:xfrm>
            <a:off x="5299773" y="1029297"/>
            <a:ext cx="904018" cy="139080"/>
          </a:xfrm>
          <a:prstGeom prst="rect">
            <a:avLst/>
          </a:prstGeom>
          <a:noFill/>
          <a:ln>
            <a:noFill/>
          </a:ln>
        </p:spPr>
      </p:pic>
      <p:pic>
        <p:nvPicPr>
          <p:cNvPr id="982" name="Google Shape;982;p198"/>
          <p:cNvPicPr preferRelativeResize="0"/>
          <p:nvPr/>
        </p:nvPicPr>
        <p:blipFill rotWithShape="1">
          <a:blip r:embed="rId4">
            <a:alphaModFix/>
          </a:blip>
          <a:srcRect/>
          <a:stretch/>
        </p:blipFill>
        <p:spPr>
          <a:xfrm rot="-6354153">
            <a:off x="9814682" y="4711341"/>
            <a:ext cx="2044907" cy="2521823"/>
          </a:xfrm>
          <a:prstGeom prst="rect">
            <a:avLst/>
          </a:prstGeom>
          <a:noFill/>
          <a:ln>
            <a:noFill/>
          </a:ln>
        </p:spPr>
      </p:pic>
      <p:sp>
        <p:nvSpPr>
          <p:cNvPr id="2" name="TextBox 1">
            <a:extLst>
              <a:ext uri="{FF2B5EF4-FFF2-40B4-BE49-F238E27FC236}">
                <a16:creationId xmlns:a16="http://schemas.microsoft.com/office/drawing/2014/main" id="{80DBCD6D-5534-C4A6-BB9C-15EE104241B7}"/>
              </a:ext>
            </a:extLst>
          </p:cNvPr>
          <p:cNvSpPr txBox="1"/>
          <p:nvPr/>
        </p:nvSpPr>
        <p:spPr>
          <a:xfrm>
            <a:off x="2474619" y="388922"/>
            <a:ext cx="6253875" cy="584775"/>
          </a:xfrm>
          <a:prstGeom prst="rect">
            <a:avLst/>
          </a:prstGeom>
          <a:noFill/>
        </p:spPr>
        <p:txBody>
          <a:bodyPr wrap="square" rtlCol="0">
            <a:spAutoFit/>
          </a:bodyPr>
          <a:lstStyle/>
          <a:p>
            <a:r>
              <a:rPr lang="en-IN" dirty="0"/>
              <a:t>                                       </a:t>
            </a:r>
            <a:r>
              <a:rPr lang="en-IN" sz="3200" dirty="0"/>
              <a:t>Contents</a:t>
            </a:r>
          </a:p>
        </p:txBody>
      </p:sp>
      <p:pic>
        <p:nvPicPr>
          <p:cNvPr id="5" name="Picture 4">
            <a:extLst>
              <a:ext uri="{FF2B5EF4-FFF2-40B4-BE49-F238E27FC236}">
                <a16:creationId xmlns:a16="http://schemas.microsoft.com/office/drawing/2014/main" id="{EC1446CB-F241-442C-D51E-D6B1F0FD6D6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33658" y="1684474"/>
            <a:ext cx="3354734" cy="251605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976"/>
                                        </p:tgtEl>
                                        <p:attrNameLst>
                                          <p:attrName>style.visibility</p:attrName>
                                        </p:attrNameLst>
                                      </p:cBhvr>
                                      <p:to>
                                        <p:strVal val="visible"/>
                                      </p:to>
                                    </p:set>
                                    <p:animEffect transition="in" filter="fade">
                                      <p:cBhvr>
                                        <p:cTn id="7" dur="1000"/>
                                        <p:tgtEl>
                                          <p:spTgt spid="976"/>
                                        </p:tgtEl>
                                      </p:cBhvr>
                                    </p:animEffect>
                                  </p:childTnLst>
                                </p:cTn>
                              </p:par>
                              <p:par>
                                <p:cTn id="8" presetID="10" presetClass="entr" presetSubtype="0" fill="hold" nodeType="withEffect">
                                  <p:stCondLst>
                                    <p:cond delay="500"/>
                                  </p:stCondLst>
                                  <p:childTnLst>
                                    <p:set>
                                      <p:cBhvr>
                                        <p:cTn id="9" dur="1" fill="hold">
                                          <p:stCondLst>
                                            <p:cond delay="0"/>
                                          </p:stCondLst>
                                        </p:cTn>
                                        <p:tgtEl>
                                          <p:spTgt spid="977"/>
                                        </p:tgtEl>
                                        <p:attrNameLst>
                                          <p:attrName>style.visibility</p:attrName>
                                        </p:attrNameLst>
                                      </p:cBhvr>
                                      <p:to>
                                        <p:strVal val="visible"/>
                                      </p:to>
                                    </p:set>
                                    <p:animEffect transition="in" filter="fade">
                                      <p:cBhvr>
                                        <p:cTn id="10" dur="1000"/>
                                        <p:tgtEl>
                                          <p:spTgt spid="977"/>
                                        </p:tgtEl>
                                      </p:cBhvr>
                                    </p:animEffect>
                                  </p:childTnLst>
                                </p:cTn>
                              </p:par>
                              <p:par>
                                <p:cTn id="11" presetID="10" presetClass="entr" presetSubtype="0" fill="hold" nodeType="withEffect">
                                  <p:stCondLst>
                                    <p:cond delay="750"/>
                                  </p:stCondLst>
                                  <p:childTnLst>
                                    <p:set>
                                      <p:cBhvr>
                                        <p:cTn id="12" dur="1" fill="hold">
                                          <p:stCondLst>
                                            <p:cond delay="0"/>
                                          </p:stCondLst>
                                        </p:cTn>
                                        <p:tgtEl>
                                          <p:spTgt spid="978"/>
                                        </p:tgtEl>
                                        <p:attrNameLst>
                                          <p:attrName>style.visibility</p:attrName>
                                        </p:attrNameLst>
                                      </p:cBhvr>
                                      <p:to>
                                        <p:strVal val="visible"/>
                                      </p:to>
                                    </p:set>
                                    <p:animEffect transition="in" filter="fade">
                                      <p:cBhvr>
                                        <p:cTn id="13" dur="1000"/>
                                        <p:tgtEl>
                                          <p:spTgt spid="978"/>
                                        </p:tgtEl>
                                      </p:cBhvr>
                                    </p:animEffect>
                                  </p:childTnLst>
                                </p:cTn>
                              </p:par>
                              <p:par>
                                <p:cTn id="14" presetID="10" presetClass="entr" presetSubtype="0" fill="hold" nodeType="withEffect">
                                  <p:stCondLst>
                                    <p:cond delay="250"/>
                                  </p:stCondLst>
                                  <p:childTnLst>
                                    <p:set>
                                      <p:cBhvr>
                                        <p:cTn id="15" dur="1" fill="hold">
                                          <p:stCondLst>
                                            <p:cond delay="0"/>
                                          </p:stCondLst>
                                        </p:cTn>
                                        <p:tgtEl>
                                          <p:spTgt spid="979"/>
                                        </p:tgtEl>
                                        <p:attrNameLst>
                                          <p:attrName>style.visibility</p:attrName>
                                        </p:attrNameLst>
                                      </p:cBhvr>
                                      <p:to>
                                        <p:strVal val="visible"/>
                                      </p:to>
                                    </p:set>
                                    <p:animEffect transition="in" filter="fade">
                                      <p:cBhvr>
                                        <p:cTn id="16" dur="500"/>
                                        <p:tgtEl>
                                          <p:spTgt spid="979"/>
                                        </p:tgtEl>
                                      </p:cBhvr>
                                    </p:animEffect>
                                  </p:childTnLst>
                                </p:cTn>
                              </p:par>
                              <p:par>
                                <p:cTn id="17" presetID="10" presetClass="entr" presetSubtype="0" fill="hold" nodeType="withEffect">
                                  <p:stCondLst>
                                    <p:cond delay="250"/>
                                  </p:stCondLst>
                                  <p:childTnLst>
                                    <p:set>
                                      <p:cBhvr>
                                        <p:cTn id="18" dur="1" fill="hold">
                                          <p:stCondLst>
                                            <p:cond delay="0"/>
                                          </p:stCondLst>
                                        </p:cTn>
                                        <p:tgtEl>
                                          <p:spTgt spid="973"/>
                                        </p:tgtEl>
                                        <p:attrNameLst>
                                          <p:attrName>style.visibility</p:attrName>
                                        </p:attrNameLst>
                                      </p:cBhvr>
                                      <p:to>
                                        <p:strVal val="visible"/>
                                      </p:to>
                                    </p:set>
                                    <p:animEffect transition="in" filter="fade">
                                      <p:cBhvr>
                                        <p:cTn id="19" dur="500"/>
                                        <p:tgtEl>
                                          <p:spTgt spid="9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C0C0C"/>
        </a:solidFill>
        <a:effectLst/>
      </p:bgPr>
    </p:bg>
    <p:spTree>
      <p:nvGrpSpPr>
        <p:cNvPr id="1" name="Shape 1597"/>
        <p:cNvGrpSpPr/>
        <p:nvPr/>
      </p:nvGrpSpPr>
      <p:grpSpPr>
        <a:xfrm>
          <a:off x="0" y="0"/>
          <a:ext cx="0" cy="0"/>
          <a:chOff x="0" y="0"/>
          <a:chExt cx="0" cy="0"/>
        </a:xfrm>
      </p:grpSpPr>
      <p:sp>
        <p:nvSpPr>
          <p:cNvPr id="1598" name="Google Shape;1598;p223"/>
          <p:cNvSpPr/>
          <p:nvPr/>
        </p:nvSpPr>
        <p:spPr>
          <a:xfrm>
            <a:off x="53178" y="86797"/>
            <a:ext cx="12119428" cy="6771203"/>
          </a:xfrm>
          <a:prstGeom prst="rect">
            <a:avLst/>
          </a:prstGeom>
          <a:noFill/>
          <a:ln w="155575"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800"/>
              <a:buFont typeface="Calibri"/>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1602" name="Google Shape;1602;p223"/>
          <p:cNvSpPr txBox="1">
            <a:spLocks noGrp="1"/>
          </p:cNvSpPr>
          <p:nvPr>
            <p:ph type="title"/>
          </p:nvPr>
        </p:nvSpPr>
        <p:spPr>
          <a:xfrm>
            <a:off x="1241209" y="474093"/>
            <a:ext cx="10515600" cy="1325563"/>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accent4"/>
              </a:buClr>
              <a:buSzPts val="4800"/>
              <a:buFont typeface="Raleway"/>
              <a:buNone/>
            </a:pPr>
            <a:r>
              <a:rPr lang="en-GB" sz="4800" b="1" dirty="0">
                <a:solidFill>
                  <a:schemeClr val="accent4"/>
                </a:solidFill>
                <a:latin typeface="Raleway"/>
                <a:sym typeface="Raleway"/>
              </a:rPr>
              <a:t>Date and time </a:t>
            </a:r>
            <a:endParaRPr dirty="0"/>
          </a:p>
        </p:txBody>
      </p:sp>
      <p:sp>
        <p:nvSpPr>
          <p:cNvPr id="1603" name="Google Shape;1603;p223"/>
          <p:cNvSpPr txBox="1"/>
          <p:nvPr/>
        </p:nvSpPr>
        <p:spPr>
          <a:xfrm>
            <a:off x="307034" y="1889978"/>
            <a:ext cx="11024419" cy="5355318"/>
          </a:xfrm>
          <a:prstGeom prst="rect">
            <a:avLst/>
          </a:prstGeom>
          <a:noFill/>
          <a:ln>
            <a:noFill/>
          </a:ln>
        </p:spPr>
        <p:txBody>
          <a:bodyPr spcFirstLastPara="1" wrap="square" lIns="91425" tIns="45700" rIns="91425" bIns="45700" anchor="t" anchorCtr="0">
            <a:noAutofit/>
          </a:bodyPr>
          <a:lstStyle/>
          <a:p>
            <a:pPr marL="285750" marR="0" lvl="0" indent="-285750" algn="l" defTabSz="914400" rtl="0" eaLnBrk="1" fontAlgn="auto" latinLnBrk="0" hangingPunct="1">
              <a:lnSpc>
                <a:spcPct val="100000"/>
              </a:lnSpc>
              <a:spcBef>
                <a:spcPts val="0"/>
              </a:spcBef>
              <a:spcAft>
                <a:spcPts val="0"/>
              </a:spcAft>
              <a:buClr>
                <a:srgbClr val="FFFFFF"/>
              </a:buClr>
              <a:buSzPts val="2000"/>
              <a:buFont typeface="Arial" panose="020B0604020202020204" pitchFamily="34" charset="0"/>
              <a:buChar char="•"/>
              <a:tabLst/>
              <a:defRPr/>
            </a:pPr>
            <a:r>
              <a:rPr kumimoji="0" lang="en-US" sz="1600" b="0" i="0" u="none" strike="noStrike" kern="0" cap="none" spc="0" normalizeH="0" baseline="0" noProof="0" dirty="0">
                <a:ln>
                  <a:noFill/>
                </a:ln>
                <a:solidFill>
                  <a:srgbClr val="FFFFFF"/>
                </a:solidFill>
                <a:effectLst/>
                <a:uLnTx/>
                <a:uFillTx/>
                <a:latin typeface="Nunito" pitchFamily="2" charset="0"/>
                <a:cs typeface="Arial"/>
                <a:sym typeface="Arial"/>
              </a:rPr>
              <a:t>Access Date Components :-</a:t>
            </a:r>
          </a:p>
          <a:p>
            <a:pPr marL="285750" marR="0" lvl="0" indent="-285750" algn="l" defTabSz="914400" rtl="0" eaLnBrk="1" fontAlgn="auto" latinLnBrk="0" hangingPunct="1">
              <a:lnSpc>
                <a:spcPct val="100000"/>
              </a:lnSpc>
              <a:spcBef>
                <a:spcPts val="0"/>
              </a:spcBef>
              <a:spcAft>
                <a:spcPts val="0"/>
              </a:spcAft>
              <a:buClr>
                <a:srgbClr val="FFFFFF"/>
              </a:buClr>
              <a:buSzPts val="2000"/>
              <a:buFont typeface="Arial" panose="020B0604020202020204" pitchFamily="34" charset="0"/>
              <a:buChar char="•"/>
              <a:tabLst/>
              <a:defRPr/>
            </a:pPr>
            <a:endParaRPr kumimoji="0" lang="en-US" sz="1600" b="0" i="0" u="none" strike="noStrike" kern="0" cap="none" spc="0" normalizeH="0" baseline="0" noProof="0" dirty="0">
              <a:ln>
                <a:noFill/>
              </a:ln>
              <a:solidFill>
                <a:srgbClr val="FFFFFF"/>
              </a:solidFill>
              <a:effectLst/>
              <a:uLnTx/>
              <a:uFillTx/>
              <a:latin typeface="Nunito" pitchFamily="2" charset="0"/>
              <a:cs typeface="Arial"/>
              <a:sym typeface="Arial"/>
            </a:endParaRPr>
          </a:p>
          <a:p>
            <a:pPr marL="285750" marR="0" lvl="0" indent="-285750" algn="l" defTabSz="914400" rtl="0" eaLnBrk="1" fontAlgn="auto" latinLnBrk="0" hangingPunct="1">
              <a:lnSpc>
                <a:spcPct val="100000"/>
              </a:lnSpc>
              <a:spcBef>
                <a:spcPts val="0"/>
              </a:spcBef>
              <a:spcAft>
                <a:spcPts val="0"/>
              </a:spcAft>
              <a:buClr>
                <a:srgbClr val="FFFFFF"/>
              </a:buClr>
              <a:buSzPts val="2000"/>
              <a:buFont typeface="Arial" panose="020B0604020202020204" pitchFamily="34" charset="0"/>
              <a:buChar char="•"/>
              <a:tabLst/>
              <a:defRPr/>
            </a:pPr>
            <a:r>
              <a:rPr kumimoji="0" lang="en-US" sz="1600" b="0" i="0" u="none" strike="noStrike" kern="0" cap="none" spc="0" normalizeH="0" baseline="0" noProof="0" dirty="0">
                <a:ln>
                  <a:noFill/>
                </a:ln>
                <a:solidFill>
                  <a:srgbClr val="FFFFFF"/>
                </a:solidFill>
                <a:effectLst/>
                <a:uLnTx/>
                <a:uFillTx/>
                <a:latin typeface="Nunito" pitchFamily="2" charset="0"/>
                <a:cs typeface="Arial"/>
                <a:sym typeface="Arial"/>
              </a:rPr>
              <a:t>getFullyear ( ) </a:t>
            </a:r>
          </a:p>
          <a:p>
            <a:pPr marL="285750" marR="0" lvl="0" indent="-285750" algn="l" defTabSz="914400" rtl="0" eaLnBrk="1" fontAlgn="auto" latinLnBrk="0" hangingPunct="1">
              <a:lnSpc>
                <a:spcPct val="100000"/>
              </a:lnSpc>
              <a:spcBef>
                <a:spcPts val="0"/>
              </a:spcBef>
              <a:spcAft>
                <a:spcPts val="0"/>
              </a:spcAft>
              <a:buClr>
                <a:srgbClr val="FFFFFF"/>
              </a:buClr>
              <a:buSzPts val="2000"/>
              <a:buFont typeface="Arial" panose="020B0604020202020204" pitchFamily="34" charset="0"/>
              <a:buChar char="•"/>
              <a:tabLst/>
              <a:defRPr/>
            </a:pPr>
            <a:endParaRPr kumimoji="0" lang="en-US" sz="1600" b="0" i="0" u="none" strike="noStrike" kern="0" cap="none" spc="0" normalizeH="0" baseline="0" noProof="0" dirty="0">
              <a:ln>
                <a:noFill/>
              </a:ln>
              <a:solidFill>
                <a:srgbClr val="FFFFFF"/>
              </a:solidFill>
              <a:effectLst/>
              <a:uLnTx/>
              <a:uFillTx/>
              <a:latin typeface="Nunito" pitchFamily="2" charset="0"/>
              <a:cs typeface="Arial"/>
              <a:sym typeface="Arial"/>
            </a:endParaRPr>
          </a:p>
          <a:p>
            <a:pPr marL="285750" marR="0" lvl="0" indent="-285750" algn="l" defTabSz="914400" rtl="0" eaLnBrk="1" fontAlgn="auto" latinLnBrk="0" hangingPunct="1">
              <a:lnSpc>
                <a:spcPct val="100000"/>
              </a:lnSpc>
              <a:spcBef>
                <a:spcPts val="0"/>
              </a:spcBef>
              <a:spcAft>
                <a:spcPts val="0"/>
              </a:spcAft>
              <a:buClr>
                <a:srgbClr val="FFFFFF"/>
              </a:buClr>
              <a:buSzPts val="2000"/>
              <a:buFont typeface="Arial" panose="020B0604020202020204" pitchFamily="34" charset="0"/>
              <a:buChar char="•"/>
              <a:tabLst/>
              <a:defRPr/>
            </a:pPr>
            <a:r>
              <a:rPr kumimoji="0" lang="en-US" sz="1600" b="0" i="0" u="none" strike="noStrike" kern="0" cap="none" spc="0" normalizeH="0" baseline="0" noProof="0" dirty="0">
                <a:ln>
                  <a:noFill/>
                </a:ln>
                <a:solidFill>
                  <a:srgbClr val="FFFFFF"/>
                </a:solidFill>
                <a:effectLst/>
                <a:uLnTx/>
                <a:uFillTx/>
                <a:latin typeface="Nunito" pitchFamily="2" charset="0"/>
                <a:cs typeface="Arial"/>
                <a:sym typeface="Arial"/>
              </a:rPr>
              <a:t>getMonth( ) </a:t>
            </a:r>
          </a:p>
          <a:p>
            <a:pPr marL="285750" marR="0" lvl="0" indent="-285750" algn="l" defTabSz="914400" rtl="0" eaLnBrk="1" fontAlgn="auto" latinLnBrk="0" hangingPunct="1">
              <a:lnSpc>
                <a:spcPct val="100000"/>
              </a:lnSpc>
              <a:spcBef>
                <a:spcPts val="0"/>
              </a:spcBef>
              <a:spcAft>
                <a:spcPts val="0"/>
              </a:spcAft>
              <a:buClr>
                <a:srgbClr val="FFFFFF"/>
              </a:buClr>
              <a:buSzPts val="2000"/>
              <a:buFont typeface="Arial" panose="020B0604020202020204" pitchFamily="34" charset="0"/>
              <a:buChar char="•"/>
              <a:tabLst/>
              <a:defRPr/>
            </a:pPr>
            <a:endParaRPr kumimoji="0" lang="en-US" sz="1600" b="0" i="0" u="none" strike="noStrike" kern="0" cap="none" spc="0" normalizeH="0" baseline="0" noProof="0" dirty="0">
              <a:ln>
                <a:noFill/>
              </a:ln>
              <a:solidFill>
                <a:srgbClr val="FFFFFF"/>
              </a:solidFill>
              <a:effectLst/>
              <a:uLnTx/>
              <a:uFillTx/>
              <a:latin typeface="Nunito" pitchFamily="2" charset="0"/>
              <a:cs typeface="Arial"/>
              <a:sym typeface="Arial"/>
            </a:endParaRPr>
          </a:p>
          <a:p>
            <a:pPr marL="285750" marR="0" lvl="0" indent="-285750" algn="l" defTabSz="914400" rtl="0" eaLnBrk="1" fontAlgn="auto" latinLnBrk="0" hangingPunct="1">
              <a:lnSpc>
                <a:spcPct val="100000"/>
              </a:lnSpc>
              <a:spcBef>
                <a:spcPts val="0"/>
              </a:spcBef>
              <a:spcAft>
                <a:spcPts val="0"/>
              </a:spcAft>
              <a:buClr>
                <a:srgbClr val="FFFFFF"/>
              </a:buClr>
              <a:buSzPts val="2000"/>
              <a:buFont typeface="Arial" panose="020B0604020202020204" pitchFamily="34" charset="0"/>
              <a:buChar char="•"/>
              <a:tabLst/>
              <a:defRPr/>
            </a:pPr>
            <a:r>
              <a:rPr kumimoji="0" lang="en-US" sz="1600" b="0" i="0" u="none" strike="noStrike" kern="0" cap="none" spc="0" normalizeH="0" baseline="0" noProof="0" dirty="0">
                <a:ln>
                  <a:noFill/>
                </a:ln>
                <a:solidFill>
                  <a:srgbClr val="FFFFFF"/>
                </a:solidFill>
                <a:effectLst/>
                <a:uLnTx/>
                <a:uFillTx/>
                <a:latin typeface="Nunito" pitchFamily="2" charset="0"/>
                <a:cs typeface="Arial"/>
                <a:sym typeface="Arial"/>
              </a:rPr>
              <a:t>getDate ( ) </a:t>
            </a:r>
          </a:p>
          <a:p>
            <a:pPr marL="285750" marR="0" lvl="0" indent="-285750" algn="l" defTabSz="914400" rtl="0" eaLnBrk="1" fontAlgn="auto" latinLnBrk="0" hangingPunct="1">
              <a:lnSpc>
                <a:spcPct val="100000"/>
              </a:lnSpc>
              <a:spcBef>
                <a:spcPts val="0"/>
              </a:spcBef>
              <a:spcAft>
                <a:spcPts val="0"/>
              </a:spcAft>
              <a:buClr>
                <a:srgbClr val="FFFFFF"/>
              </a:buClr>
              <a:buSzPts val="2000"/>
              <a:buFont typeface="Arial" panose="020B0604020202020204" pitchFamily="34" charset="0"/>
              <a:buChar char="•"/>
              <a:tabLst/>
              <a:defRPr/>
            </a:pPr>
            <a:endParaRPr kumimoji="0" lang="en-US" sz="1600" b="0" i="0" u="none" strike="noStrike" kern="0" cap="none" spc="0" normalizeH="0" baseline="0" noProof="0" dirty="0">
              <a:ln>
                <a:noFill/>
              </a:ln>
              <a:solidFill>
                <a:srgbClr val="FFFFFF"/>
              </a:solidFill>
              <a:effectLst/>
              <a:uLnTx/>
              <a:uFillTx/>
              <a:latin typeface="Nunito" pitchFamily="2" charset="0"/>
              <a:cs typeface="Arial"/>
              <a:sym typeface="Arial"/>
            </a:endParaRPr>
          </a:p>
          <a:p>
            <a:pPr marL="285750" marR="0" lvl="0" indent="-285750" algn="l" defTabSz="914400" rtl="0" eaLnBrk="1" fontAlgn="auto" latinLnBrk="0" hangingPunct="1">
              <a:lnSpc>
                <a:spcPct val="100000"/>
              </a:lnSpc>
              <a:spcBef>
                <a:spcPts val="0"/>
              </a:spcBef>
              <a:spcAft>
                <a:spcPts val="0"/>
              </a:spcAft>
              <a:buClr>
                <a:srgbClr val="FFFFFF"/>
              </a:buClr>
              <a:buSzPts val="2000"/>
              <a:buFont typeface="Arial" panose="020B0604020202020204" pitchFamily="34" charset="0"/>
              <a:buChar char="•"/>
              <a:tabLst/>
              <a:defRPr/>
            </a:pPr>
            <a:r>
              <a:rPr kumimoji="0" lang="en-US" sz="1600" b="0" i="0" u="none" strike="noStrike" kern="0" cap="none" spc="0" normalizeH="0" baseline="0" noProof="0" dirty="0">
                <a:ln>
                  <a:noFill/>
                </a:ln>
                <a:solidFill>
                  <a:srgbClr val="FFFFFF"/>
                </a:solidFill>
                <a:effectLst/>
                <a:uLnTx/>
                <a:uFillTx/>
                <a:latin typeface="Nunito" pitchFamily="2" charset="0"/>
                <a:cs typeface="Arial"/>
                <a:sym typeface="Arial"/>
              </a:rPr>
              <a:t>getDay ( ) </a:t>
            </a:r>
          </a:p>
          <a:p>
            <a:pPr marL="285750" marR="0" lvl="0" indent="-285750" algn="l" defTabSz="914400" rtl="0" eaLnBrk="1" fontAlgn="auto" latinLnBrk="0" hangingPunct="1">
              <a:lnSpc>
                <a:spcPct val="100000"/>
              </a:lnSpc>
              <a:spcBef>
                <a:spcPts val="0"/>
              </a:spcBef>
              <a:spcAft>
                <a:spcPts val="0"/>
              </a:spcAft>
              <a:buClr>
                <a:srgbClr val="FFFFFF"/>
              </a:buClr>
              <a:buSzPts val="2000"/>
              <a:buFont typeface="Arial" panose="020B0604020202020204" pitchFamily="34" charset="0"/>
              <a:buChar char="•"/>
              <a:tabLst/>
              <a:defRPr/>
            </a:pPr>
            <a:endParaRPr kumimoji="0" lang="en-US" sz="1600" b="0" i="0" u="none" strike="noStrike" kern="0" cap="none" spc="0" normalizeH="0" baseline="0" noProof="0" dirty="0">
              <a:ln>
                <a:noFill/>
              </a:ln>
              <a:solidFill>
                <a:srgbClr val="FFFFFF"/>
              </a:solidFill>
              <a:effectLst/>
              <a:uLnTx/>
              <a:uFillTx/>
              <a:latin typeface="Nunito" pitchFamily="2" charset="0"/>
              <a:cs typeface="Arial"/>
              <a:sym typeface="Arial"/>
            </a:endParaRPr>
          </a:p>
          <a:p>
            <a:pPr marL="285750" marR="0" lvl="0" indent="-285750" algn="l" defTabSz="914400" rtl="0" eaLnBrk="1" fontAlgn="auto" latinLnBrk="0" hangingPunct="1">
              <a:lnSpc>
                <a:spcPct val="100000"/>
              </a:lnSpc>
              <a:spcBef>
                <a:spcPts val="0"/>
              </a:spcBef>
              <a:spcAft>
                <a:spcPts val="0"/>
              </a:spcAft>
              <a:buClr>
                <a:srgbClr val="FFFFFF"/>
              </a:buClr>
              <a:buSzPts val="2000"/>
              <a:buFont typeface="Arial" panose="020B0604020202020204" pitchFamily="34" charset="0"/>
              <a:buChar char="•"/>
              <a:tabLst/>
              <a:defRPr/>
            </a:pPr>
            <a:r>
              <a:rPr kumimoji="0" lang="en-US" sz="1600" b="0" i="0" u="none" strike="noStrike" kern="0" cap="none" spc="0" normalizeH="0" baseline="0" noProof="0" dirty="0">
                <a:ln>
                  <a:noFill/>
                </a:ln>
                <a:solidFill>
                  <a:srgbClr val="FFFFFF"/>
                </a:solidFill>
                <a:effectLst/>
                <a:uLnTx/>
                <a:uFillTx/>
                <a:latin typeface="Nunito" pitchFamily="2" charset="0"/>
                <a:cs typeface="Arial"/>
                <a:sym typeface="Arial"/>
              </a:rPr>
              <a:t>getHours ( ) </a:t>
            </a:r>
          </a:p>
          <a:p>
            <a:pPr marL="285750" marR="0" lvl="0" indent="-285750" algn="l" defTabSz="914400" rtl="0" eaLnBrk="1" fontAlgn="auto" latinLnBrk="0" hangingPunct="1">
              <a:lnSpc>
                <a:spcPct val="100000"/>
              </a:lnSpc>
              <a:spcBef>
                <a:spcPts val="0"/>
              </a:spcBef>
              <a:spcAft>
                <a:spcPts val="0"/>
              </a:spcAft>
              <a:buClr>
                <a:srgbClr val="FFFFFF"/>
              </a:buClr>
              <a:buSzPts val="2000"/>
              <a:buFont typeface="Arial" panose="020B0604020202020204" pitchFamily="34" charset="0"/>
              <a:buChar char="•"/>
              <a:tabLst/>
              <a:defRPr/>
            </a:pPr>
            <a:endParaRPr kumimoji="0" lang="en-US" sz="1600" b="0" i="0" u="none" strike="noStrike" kern="0" cap="none" spc="0" normalizeH="0" baseline="0" noProof="0" dirty="0">
              <a:ln>
                <a:noFill/>
              </a:ln>
              <a:solidFill>
                <a:srgbClr val="FFFFFF"/>
              </a:solidFill>
              <a:effectLst/>
              <a:uLnTx/>
              <a:uFillTx/>
              <a:latin typeface="Nunito" pitchFamily="2" charset="0"/>
              <a:cs typeface="Arial"/>
              <a:sym typeface="Arial"/>
            </a:endParaRPr>
          </a:p>
          <a:p>
            <a:pPr marL="285750" marR="0" lvl="0" indent="-285750" algn="l" defTabSz="914400" rtl="0" eaLnBrk="1" fontAlgn="auto" latinLnBrk="0" hangingPunct="1">
              <a:lnSpc>
                <a:spcPct val="100000"/>
              </a:lnSpc>
              <a:spcBef>
                <a:spcPts val="0"/>
              </a:spcBef>
              <a:spcAft>
                <a:spcPts val="0"/>
              </a:spcAft>
              <a:buClr>
                <a:srgbClr val="FFFFFF"/>
              </a:buClr>
              <a:buSzPts val="2000"/>
              <a:buFont typeface="Arial" panose="020B0604020202020204" pitchFamily="34" charset="0"/>
              <a:buChar char="•"/>
              <a:tabLst/>
              <a:defRPr/>
            </a:pPr>
            <a:r>
              <a:rPr kumimoji="0" lang="en-US" sz="1600" b="0" i="0" u="none" strike="noStrike" kern="0" cap="none" spc="0" normalizeH="0" baseline="0" noProof="0" dirty="0">
                <a:ln>
                  <a:noFill/>
                </a:ln>
                <a:solidFill>
                  <a:srgbClr val="FFFFFF"/>
                </a:solidFill>
                <a:effectLst/>
                <a:uLnTx/>
                <a:uFillTx/>
                <a:latin typeface="Nunito" pitchFamily="2" charset="0"/>
                <a:cs typeface="Arial"/>
                <a:sym typeface="Arial"/>
              </a:rPr>
              <a:t>getMinutes ( ) </a:t>
            </a:r>
          </a:p>
          <a:p>
            <a:pPr marL="285750" marR="0" lvl="0" indent="-285750" algn="l" defTabSz="914400" rtl="0" eaLnBrk="1" fontAlgn="auto" latinLnBrk="0" hangingPunct="1">
              <a:lnSpc>
                <a:spcPct val="100000"/>
              </a:lnSpc>
              <a:spcBef>
                <a:spcPts val="0"/>
              </a:spcBef>
              <a:spcAft>
                <a:spcPts val="0"/>
              </a:spcAft>
              <a:buClr>
                <a:srgbClr val="FFFFFF"/>
              </a:buClr>
              <a:buSzPts val="2000"/>
              <a:buFont typeface="Arial" panose="020B0604020202020204" pitchFamily="34" charset="0"/>
              <a:buChar char="•"/>
              <a:tabLst/>
              <a:defRPr/>
            </a:pPr>
            <a:endParaRPr kumimoji="0" lang="en-US" sz="1600" b="0" i="0" u="none" strike="noStrike" kern="0" cap="none" spc="0" normalizeH="0" baseline="0" noProof="0" dirty="0">
              <a:ln>
                <a:noFill/>
              </a:ln>
              <a:solidFill>
                <a:srgbClr val="FFFFFF"/>
              </a:solidFill>
              <a:effectLst/>
              <a:uLnTx/>
              <a:uFillTx/>
              <a:latin typeface="Nunito" pitchFamily="2" charset="0"/>
              <a:cs typeface="Arial"/>
              <a:sym typeface="Arial"/>
            </a:endParaRPr>
          </a:p>
          <a:p>
            <a:pPr marL="285750" marR="0" lvl="0" indent="-285750" algn="l" defTabSz="914400" rtl="0" eaLnBrk="1" fontAlgn="auto" latinLnBrk="0" hangingPunct="1">
              <a:lnSpc>
                <a:spcPct val="100000"/>
              </a:lnSpc>
              <a:spcBef>
                <a:spcPts val="0"/>
              </a:spcBef>
              <a:spcAft>
                <a:spcPts val="0"/>
              </a:spcAft>
              <a:buClr>
                <a:srgbClr val="FFFFFF"/>
              </a:buClr>
              <a:buSzPts val="2000"/>
              <a:buFont typeface="Arial" panose="020B0604020202020204" pitchFamily="34" charset="0"/>
              <a:buChar char="•"/>
              <a:tabLst/>
              <a:defRPr/>
            </a:pPr>
            <a:r>
              <a:rPr kumimoji="0" lang="en-US" sz="1600" b="0" i="0" u="none" strike="noStrike" kern="0" cap="none" spc="0" normalizeH="0" baseline="0" noProof="0" dirty="0">
                <a:ln>
                  <a:noFill/>
                </a:ln>
                <a:solidFill>
                  <a:srgbClr val="FFFFFF"/>
                </a:solidFill>
                <a:effectLst/>
                <a:uLnTx/>
                <a:uFillTx/>
                <a:latin typeface="Nunito" pitchFamily="2" charset="0"/>
                <a:cs typeface="Arial"/>
                <a:sym typeface="Arial"/>
              </a:rPr>
              <a:t>getSeconds( ) </a:t>
            </a:r>
          </a:p>
          <a:p>
            <a:pPr marL="285750" marR="0" lvl="0" indent="-285750" algn="l" defTabSz="914400" rtl="0" eaLnBrk="1" fontAlgn="auto" latinLnBrk="0" hangingPunct="1">
              <a:lnSpc>
                <a:spcPct val="100000"/>
              </a:lnSpc>
              <a:spcBef>
                <a:spcPts val="0"/>
              </a:spcBef>
              <a:spcAft>
                <a:spcPts val="0"/>
              </a:spcAft>
              <a:buClr>
                <a:srgbClr val="FFFFFF"/>
              </a:buClr>
              <a:buSzPts val="2000"/>
              <a:buFont typeface="Arial" panose="020B0604020202020204" pitchFamily="34" charset="0"/>
              <a:buChar char="•"/>
              <a:tabLst/>
              <a:defRPr/>
            </a:pPr>
            <a:endParaRPr kumimoji="0" lang="en-US" sz="1600" b="0" i="0" u="none" strike="noStrike" kern="0" cap="none" spc="0" normalizeH="0" baseline="0" noProof="0" dirty="0">
              <a:ln>
                <a:noFill/>
              </a:ln>
              <a:solidFill>
                <a:srgbClr val="FFFFFF"/>
              </a:solidFill>
              <a:effectLst/>
              <a:uLnTx/>
              <a:uFillTx/>
              <a:latin typeface="Nunito" pitchFamily="2" charset="0"/>
              <a:cs typeface="Arial"/>
              <a:sym typeface="Arial"/>
            </a:endParaRPr>
          </a:p>
          <a:p>
            <a:pPr marL="285750" marR="0" lvl="0" indent="-285750" algn="l" defTabSz="914400" rtl="0" eaLnBrk="1" fontAlgn="auto" latinLnBrk="0" hangingPunct="1">
              <a:lnSpc>
                <a:spcPct val="100000"/>
              </a:lnSpc>
              <a:spcBef>
                <a:spcPts val="0"/>
              </a:spcBef>
              <a:spcAft>
                <a:spcPts val="0"/>
              </a:spcAft>
              <a:buClr>
                <a:srgbClr val="FFFFFF"/>
              </a:buClr>
              <a:buSzPts val="2000"/>
              <a:buFont typeface="Arial" panose="020B0604020202020204" pitchFamily="34" charset="0"/>
              <a:buChar char="•"/>
              <a:tabLst/>
              <a:defRPr/>
            </a:pPr>
            <a:r>
              <a:rPr kumimoji="0" lang="en-US" sz="1600" b="0" i="0" u="none" strike="noStrike" kern="0" cap="none" spc="0" normalizeH="0" baseline="0" noProof="0" dirty="0">
                <a:ln>
                  <a:noFill/>
                </a:ln>
                <a:solidFill>
                  <a:srgbClr val="FFFFFF"/>
                </a:solidFill>
                <a:effectLst/>
                <a:uLnTx/>
                <a:uFillTx/>
                <a:latin typeface="Nunito" pitchFamily="2" charset="0"/>
                <a:cs typeface="Arial"/>
                <a:sym typeface="Arial"/>
              </a:rPr>
              <a:t>getmilliSeconds ( ) </a:t>
            </a:r>
          </a:p>
          <a:p>
            <a:pPr marL="285750" marR="0" lvl="0" indent="-285750" algn="l" defTabSz="914400" rtl="0" eaLnBrk="1" fontAlgn="auto" latinLnBrk="0" hangingPunct="1">
              <a:lnSpc>
                <a:spcPct val="100000"/>
              </a:lnSpc>
              <a:spcBef>
                <a:spcPts val="0"/>
              </a:spcBef>
              <a:spcAft>
                <a:spcPts val="0"/>
              </a:spcAft>
              <a:buClr>
                <a:srgbClr val="FFFFFF"/>
              </a:buClr>
              <a:buSzPts val="2000"/>
              <a:buFont typeface="Arial" panose="020B0604020202020204" pitchFamily="34" charset="0"/>
              <a:buChar char="•"/>
              <a:tabLst/>
              <a:defRPr/>
            </a:pPr>
            <a:endParaRPr kumimoji="0" lang="en-US" sz="1600" b="0" i="0" u="none" strike="noStrike" kern="0" cap="none" spc="0" normalizeH="0" baseline="0" noProof="0" dirty="0">
              <a:ln>
                <a:noFill/>
              </a:ln>
              <a:solidFill>
                <a:srgbClr val="FFFFFF"/>
              </a:solidFill>
              <a:effectLst/>
              <a:uLnTx/>
              <a:uFillTx/>
              <a:latin typeface="Nunito" pitchFamily="2" charset="0"/>
              <a:cs typeface="Arial"/>
              <a:sym typeface="Arial"/>
            </a:endParaRPr>
          </a:p>
          <a:p>
            <a:pPr marL="285750" marR="0" lvl="0" indent="-285750" algn="l" defTabSz="914400" rtl="0" eaLnBrk="1" fontAlgn="auto" latinLnBrk="0" hangingPunct="1">
              <a:lnSpc>
                <a:spcPct val="100000"/>
              </a:lnSpc>
              <a:spcBef>
                <a:spcPts val="0"/>
              </a:spcBef>
              <a:spcAft>
                <a:spcPts val="0"/>
              </a:spcAft>
              <a:buClr>
                <a:srgbClr val="FFFFFF"/>
              </a:buClr>
              <a:buSzPts val="2000"/>
              <a:buFont typeface="Arial" panose="020B0604020202020204" pitchFamily="34" charset="0"/>
              <a:buChar char="•"/>
              <a:tabLst/>
              <a:defRPr/>
            </a:pPr>
            <a:endParaRPr kumimoji="0" lang="en-US" sz="1600" b="0" i="0" u="none" strike="noStrike" kern="0" cap="none" spc="0" normalizeH="0" baseline="0" noProof="0" dirty="0">
              <a:ln>
                <a:noFill/>
              </a:ln>
              <a:solidFill>
                <a:srgbClr val="FFFFFF"/>
              </a:solidFill>
              <a:effectLst/>
              <a:uLnTx/>
              <a:uFillTx/>
              <a:latin typeface="Nunito" pitchFamily="2" charset="0"/>
              <a:cs typeface="Arial"/>
              <a:sym typeface="Arial"/>
            </a:endParaRPr>
          </a:p>
          <a:p>
            <a:pPr marL="285750" marR="0" lvl="0" indent="-285750" algn="l" defTabSz="914400" rtl="0" eaLnBrk="1" fontAlgn="auto" latinLnBrk="0" hangingPunct="1">
              <a:lnSpc>
                <a:spcPct val="100000"/>
              </a:lnSpc>
              <a:spcBef>
                <a:spcPts val="0"/>
              </a:spcBef>
              <a:spcAft>
                <a:spcPts val="0"/>
              </a:spcAft>
              <a:buClr>
                <a:srgbClr val="FFFFFF"/>
              </a:buClr>
              <a:buSzPts val="2000"/>
              <a:buFont typeface="Arial" panose="020B0604020202020204" pitchFamily="34" charset="0"/>
              <a:buChar char="•"/>
              <a:tabLst/>
              <a:defRPr/>
            </a:pPr>
            <a:endParaRPr kumimoji="0" lang="en-US" sz="1600" b="0" i="0" u="none" strike="noStrike" kern="0" cap="none" spc="0" normalizeH="0" baseline="0" noProof="0" dirty="0">
              <a:ln>
                <a:noFill/>
              </a:ln>
              <a:solidFill>
                <a:srgbClr val="FFFFFF"/>
              </a:solidFill>
              <a:effectLst/>
              <a:uLnTx/>
              <a:uFillTx/>
              <a:latin typeface="Nunito" pitchFamily="2" charset="0"/>
              <a:cs typeface="Arial"/>
              <a:sym typeface="Arial"/>
            </a:endParaRPr>
          </a:p>
          <a:p>
            <a:pPr marL="285750" marR="0" lvl="0" indent="-285750" algn="l" defTabSz="914400" rtl="0" eaLnBrk="1" fontAlgn="auto" latinLnBrk="0" hangingPunct="1">
              <a:lnSpc>
                <a:spcPct val="100000"/>
              </a:lnSpc>
              <a:spcBef>
                <a:spcPts val="0"/>
              </a:spcBef>
              <a:spcAft>
                <a:spcPts val="0"/>
              </a:spcAft>
              <a:buClr>
                <a:srgbClr val="FFFFFF"/>
              </a:buClr>
              <a:buSzPts val="2000"/>
              <a:buFont typeface="Arial" panose="020B0604020202020204" pitchFamily="34" charset="0"/>
              <a:buChar char="•"/>
              <a:tabLst/>
              <a:defRPr/>
            </a:pPr>
            <a:endParaRPr kumimoji="0" lang="en-US" sz="1400" b="0" i="0" u="none" strike="noStrike" kern="0" cap="none" spc="0" normalizeH="0" baseline="0" noProof="0" dirty="0">
              <a:ln>
                <a:noFill/>
              </a:ln>
              <a:solidFill>
                <a:srgbClr val="FFFFFF"/>
              </a:solidFill>
              <a:effectLst/>
              <a:uLnTx/>
              <a:uFillTx/>
              <a:latin typeface="Nunito" pitchFamily="2" charset="0"/>
              <a:cs typeface="Arial"/>
              <a:sym typeface="Arial"/>
            </a:endParaRPr>
          </a:p>
          <a:p>
            <a:pPr marL="285750" marR="0" lvl="0" indent="-285750" algn="l" defTabSz="914400" rtl="0" eaLnBrk="1" fontAlgn="auto" latinLnBrk="0" hangingPunct="1">
              <a:lnSpc>
                <a:spcPct val="100000"/>
              </a:lnSpc>
              <a:spcBef>
                <a:spcPts val="0"/>
              </a:spcBef>
              <a:spcAft>
                <a:spcPts val="0"/>
              </a:spcAft>
              <a:buClr>
                <a:srgbClr val="FFFFFF"/>
              </a:buClr>
              <a:buSzPts val="2000"/>
              <a:buFont typeface="Arial" panose="020B0604020202020204" pitchFamily="34" charset="0"/>
              <a:buChar char="•"/>
              <a:tabLst/>
              <a:defRPr/>
            </a:pPr>
            <a:endParaRPr kumimoji="0" lang="en-US" sz="1400" b="0" i="0" u="none" strike="noStrike" kern="0" cap="none" spc="0" normalizeH="0" baseline="0" noProof="0" dirty="0">
              <a:ln>
                <a:noFill/>
              </a:ln>
              <a:solidFill>
                <a:srgbClr val="FFFFFF"/>
              </a:solidFill>
              <a:effectLst/>
              <a:uLnTx/>
              <a:uFillTx/>
              <a:latin typeface="Nunito" pitchFamily="2" charset="0"/>
              <a:cs typeface="Arial"/>
              <a:sym typeface="Arial"/>
            </a:endParaRPr>
          </a:p>
          <a:p>
            <a:pPr marL="285750" marR="0" lvl="0" indent="-285750" algn="l" defTabSz="914400" rtl="0" eaLnBrk="1" fontAlgn="auto" latinLnBrk="0" hangingPunct="1">
              <a:lnSpc>
                <a:spcPct val="100000"/>
              </a:lnSpc>
              <a:spcBef>
                <a:spcPts val="0"/>
              </a:spcBef>
              <a:spcAft>
                <a:spcPts val="0"/>
              </a:spcAft>
              <a:buClr>
                <a:srgbClr val="FFFFFF"/>
              </a:buClr>
              <a:buSzPts val="2000"/>
              <a:buFont typeface="Arial" panose="020B0604020202020204" pitchFamily="34" charset="0"/>
              <a:buChar char="•"/>
              <a:tabLst/>
              <a:defRPr/>
            </a:pPr>
            <a:endParaRPr kumimoji="0" lang="en-US" sz="1400" b="0" i="0" u="none" strike="noStrike" kern="0" cap="none" spc="0" normalizeH="0" baseline="0" noProof="0" dirty="0">
              <a:ln>
                <a:noFill/>
              </a:ln>
              <a:solidFill>
                <a:srgbClr val="FFFFFF"/>
              </a:solidFill>
              <a:effectLst/>
              <a:uLnTx/>
              <a:uFillTx/>
              <a:latin typeface="Nunito" pitchFamily="2" charset="0"/>
              <a:cs typeface="Arial"/>
              <a:sym typeface="Arial"/>
            </a:endParaRPr>
          </a:p>
          <a:p>
            <a:pPr marL="285750" marR="0" lvl="0" indent="-285750" algn="l" defTabSz="914400" rtl="0" eaLnBrk="1" fontAlgn="auto" latinLnBrk="0" hangingPunct="1">
              <a:lnSpc>
                <a:spcPct val="100000"/>
              </a:lnSpc>
              <a:spcBef>
                <a:spcPts val="0"/>
              </a:spcBef>
              <a:spcAft>
                <a:spcPts val="0"/>
              </a:spcAft>
              <a:buClr>
                <a:srgbClr val="FFFFFF"/>
              </a:buClr>
              <a:buSzPts val="2000"/>
              <a:buFont typeface="Arial" panose="020B0604020202020204" pitchFamily="34" charset="0"/>
              <a:buChar char="•"/>
              <a:tabLst/>
              <a:defRPr/>
            </a:pPr>
            <a:endParaRPr kumimoji="0" lang="en-US" sz="1400" b="0" i="0" u="none" strike="noStrike" kern="0" cap="none" spc="0" normalizeH="0" baseline="0" noProof="0" dirty="0">
              <a:ln>
                <a:noFill/>
              </a:ln>
              <a:solidFill>
                <a:srgbClr val="FFFFFF"/>
              </a:solidFill>
              <a:effectLst/>
              <a:uLnTx/>
              <a:uFillTx/>
              <a:latin typeface="Nunito" pitchFamily="2" charset="0"/>
              <a:cs typeface="Arial"/>
              <a:sym typeface="Arial"/>
            </a:endParaRPr>
          </a:p>
          <a:p>
            <a:pPr marL="285750" marR="0" lvl="0" indent="-285750" algn="l" defTabSz="914400" rtl="0" eaLnBrk="1" fontAlgn="auto" latinLnBrk="0" hangingPunct="1">
              <a:lnSpc>
                <a:spcPct val="100000"/>
              </a:lnSpc>
              <a:spcBef>
                <a:spcPts val="0"/>
              </a:spcBef>
              <a:spcAft>
                <a:spcPts val="0"/>
              </a:spcAft>
              <a:buClr>
                <a:srgbClr val="FFFFFF"/>
              </a:buClr>
              <a:buSzPts val="2000"/>
              <a:buFont typeface="Arial" panose="020B0604020202020204" pitchFamily="34" charset="0"/>
              <a:buChar char="•"/>
              <a:tabLst/>
              <a:defRPr/>
            </a:pPr>
            <a:endParaRPr kumimoji="0" lang="en-US" sz="1400" b="0" i="0" u="none" strike="noStrike" kern="0" cap="none" spc="0" normalizeH="0" baseline="0" noProof="0" dirty="0">
              <a:ln>
                <a:noFill/>
              </a:ln>
              <a:solidFill>
                <a:srgbClr val="FFFFFF"/>
              </a:solidFill>
              <a:effectLst/>
              <a:uLnTx/>
              <a:uFillTx/>
              <a:latin typeface="Nunito" pitchFamily="2" charset="0"/>
              <a:cs typeface="Arial"/>
              <a:sym typeface="Arial"/>
            </a:endParaRPr>
          </a:p>
          <a:p>
            <a:pPr marL="285750" marR="0" lvl="0" indent="-285750" algn="l" defTabSz="914400" rtl="0" eaLnBrk="1" fontAlgn="auto" latinLnBrk="0" hangingPunct="1">
              <a:lnSpc>
                <a:spcPct val="100000"/>
              </a:lnSpc>
              <a:spcBef>
                <a:spcPts val="0"/>
              </a:spcBef>
              <a:spcAft>
                <a:spcPts val="0"/>
              </a:spcAft>
              <a:buClr>
                <a:srgbClr val="FFFFFF"/>
              </a:buClr>
              <a:buSzPts val="2000"/>
              <a:buFont typeface="Arial" panose="020B0604020202020204" pitchFamily="34" charset="0"/>
              <a:buChar char="•"/>
              <a:tabLst/>
              <a:defRPr/>
            </a:pPr>
            <a:endParaRPr kumimoji="0" lang="en-US" sz="1400" b="0" i="0" u="none" strike="noStrike" kern="0" cap="none" spc="0" normalizeH="0" baseline="0" noProof="0" dirty="0">
              <a:ln>
                <a:noFill/>
              </a:ln>
              <a:solidFill>
                <a:srgbClr val="FFFFFF"/>
              </a:solidFill>
              <a:effectLst/>
              <a:uLnTx/>
              <a:uFillTx/>
              <a:latin typeface="Nunito" pitchFamily="2" charset="0"/>
              <a:cs typeface="Arial"/>
              <a:sym typeface="Arial"/>
            </a:endParaRPr>
          </a:p>
          <a:p>
            <a:pPr marL="285750" marR="0" lvl="0" indent="-285750" algn="l" defTabSz="914400" rtl="0" eaLnBrk="1" fontAlgn="auto" latinLnBrk="0" hangingPunct="1">
              <a:lnSpc>
                <a:spcPct val="100000"/>
              </a:lnSpc>
              <a:spcBef>
                <a:spcPts val="0"/>
              </a:spcBef>
              <a:spcAft>
                <a:spcPts val="0"/>
              </a:spcAft>
              <a:buClr>
                <a:srgbClr val="FFFFFF"/>
              </a:buClr>
              <a:buSzPts val="2000"/>
              <a:buFont typeface="Arial" panose="020B0604020202020204" pitchFamily="34" charset="0"/>
              <a:buChar char="•"/>
              <a:tabLst/>
              <a:defRPr/>
            </a:pPr>
            <a:endParaRPr kumimoji="0" lang="en-US" sz="1400" b="0" i="0" u="none" strike="noStrike" kern="0" cap="none" spc="0" normalizeH="0" baseline="0" noProof="0" dirty="0">
              <a:ln>
                <a:noFill/>
              </a:ln>
              <a:solidFill>
                <a:srgbClr val="FFFFFF"/>
              </a:solidFill>
              <a:effectLst/>
              <a:uLnTx/>
              <a:uFillTx/>
              <a:latin typeface="Nunito" pitchFamily="2" charset="0"/>
              <a:cs typeface="Arial"/>
              <a:sym typeface="Arial"/>
            </a:endParaRPr>
          </a:p>
          <a:p>
            <a:pPr marL="285750" marR="0" lvl="0" indent="-285750" algn="l" defTabSz="914400" rtl="0" eaLnBrk="1" fontAlgn="auto" latinLnBrk="0" hangingPunct="1">
              <a:lnSpc>
                <a:spcPct val="100000"/>
              </a:lnSpc>
              <a:spcBef>
                <a:spcPts val="0"/>
              </a:spcBef>
              <a:spcAft>
                <a:spcPts val="0"/>
              </a:spcAft>
              <a:buClr>
                <a:srgbClr val="FFFFFF"/>
              </a:buClr>
              <a:buSzPts val="2000"/>
              <a:buFont typeface="Arial" panose="020B0604020202020204" pitchFamily="34" charset="0"/>
              <a:buChar char="•"/>
              <a:tabLst/>
              <a:defRPr/>
            </a:pPr>
            <a:endParaRPr kumimoji="0" lang="en-US" sz="1400" b="1" i="0" u="none" strike="noStrike" kern="0" cap="none" spc="0" normalizeH="0" baseline="0" noProof="0" dirty="0">
              <a:ln>
                <a:noFill/>
              </a:ln>
              <a:solidFill>
                <a:srgbClr val="FFFFFF"/>
              </a:solidFill>
              <a:effectLst/>
              <a:uLnTx/>
              <a:uFillTx/>
              <a:latin typeface="Nunito" pitchFamily="2" charset="0"/>
              <a:cs typeface="Arial"/>
              <a:sym typeface="Arial"/>
            </a:endParaRPr>
          </a:p>
          <a:p>
            <a:pPr marL="285750" marR="0" lvl="0" indent="-285750" algn="l" defTabSz="914400" rtl="0" eaLnBrk="1" fontAlgn="auto" latinLnBrk="0" hangingPunct="1">
              <a:lnSpc>
                <a:spcPct val="100000"/>
              </a:lnSpc>
              <a:spcBef>
                <a:spcPts val="0"/>
              </a:spcBef>
              <a:spcAft>
                <a:spcPts val="0"/>
              </a:spcAft>
              <a:buClr>
                <a:srgbClr val="FFFFFF"/>
              </a:buClr>
              <a:buSzPts val="2000"/>
              <a:buFont typeface="Arial" panose="020B0604020202020204" pitchFamily="34" charset="0"/>
              <a:buChar char="•"/>
              <a:tabLst/>
              <a:defRPr/>
            </a:pPr>
            <a:endParaRPr kumimoji="0" lang="en-IN" sz="1400" b="0" i="0" u="none" strike="noStrike" kern="0" cap="none" spc="0" normalizeH="0" baseline="0" noProof="0" dirty="0">
              <a:ln>
                <a:noFill/>
              </a:ln>
              <a:solidFill>
                <a:srgbClr val="000000"/>
              </a:solidFill>
              <a:effectLst/>
              <a:uLnTx/>
              <a:uFillTx/>
              <a:latin typeface="Arial"/>
              <a:cs typeface="Arial"/>
              <a:sym typeface="Arial"/>
            </a:endParaRPr>
          </a:p>
        </p:txBody>
      </p:sp>
      <p:pic>
        <p:nvPicPr>
          <p:cNvPr id="1607" name="Google Shape;1607;p223" descr="Open book"/>
          <p:cNvPicPr preferRelativeResize="0"/>
          <p:nvPr/>
        </p:nvPicPr>
        <p:blipFill rotWithShape="1">
          <a:blip r:embed="rId3">
            <a:alphaModFix/>
          </a:blip>
          <a:srcRect/>
          <a:stretch/>
        </p:blipFill>
        <p:spPr>
          <a:xfrm>
            <a:off x="1962150" y="679675"/>
            <a:ext cx="914400" cy="914400"/>
          </a:xfrm>
          <a:prstGeom prst="rect">
            <a:avLst/>
          </a:prstGeom>
          <a:noFill/>
          <a:ln>
            <a:noFill/>
          </a:ln>
        </p:spPr>
      </p:pic>
      <p:pic>
        <p:nvPicPr>
          <p:cNvPr id="3" name="Picture 2">
            <a:extLst>
              <a:ext uri="{FF2B5EF4-FFF2-40B4-BE49-F238E27FC236}">
                <a16:creationId xmlns:a16="http://schemas.microsoft.com/office/drawing/2014/main" id="{89A51F58-705D-0C82-4C09-11CD7931C722}"/>
              </a:ext>
            </a:extLst>
          </p:cNvPr>
          <p:cNvPicPr>
            <a:picLocks noChangeAspect="1"/>
          </p:cNvPicPr>
          <p:nvPr/>
        </p:nvPicPr>
        <p:blipFill>
          <a:blip r:embed="rId4"/>
          <a:stretch>
            <a:fillRect/>
          </a:stretch>
        </p:blipFill>
        <p:spPr>
          <a:xfrm>
            <a:off x="8642892" y="2186952"/>
            <a:ext cx="3242074" cy="4130937"/>
          </a:xfrm>
          <a:prstGeom prst="rect">
            <a:avLst/>
          </a:prstGeom>
          <a:ln>
            <a:noFill/>
          </a:ln>
          <a:effectLst>
            <a:softEdge rad="112500"/>
          </a:effectLst>
        </p:spPr>
      </p:pic>
      <p:pic>
        <p:nvPicPr>
          <p:cNvPr id="8" name="Picture 7">
            <a:extLst>
              <a:ext uri="{FF2B5EF4-FFF2-40B4-BE49-F238E27FC236}">
                <a16:creationId xmlns:a16="http://schemas.microsoft.com/office/drawing/2014/main" id="{48275B7C-D1B1-250D-10ED-F9B06977D861}"/>
              </a:ext>
            </a:extLst>
          </p:cNvPr>
          <p:cNvPicPr>
            <a:picLocks noChangeAspect="1"/>
          </p:cNvPicPr>
          <p:nvPr/>
        </p:nvPicPr>
        <p:blipFill>
          <a:blip r:embed="rId5"/>
          <a:stretch>
            <a:fillRect/>
          </a:stretch>
        </p:blipFill>
        <p:spPr>
          <a:xfrm>
            <a:off x="2876550" y="2636811"/>
            <a:ext cx="5515739" cy="29432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420842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1598"/>
                                        </p:tgtEl>
                                        <p:attrNameLst>
                                          <p:attrName>style.visibility</p:attrName>
                                        </p:attrNameLst>
                                      </p:cBhvr>
                                      <p:to>
                                        <p:strVal val="visible"/>
                                      </p:to>
                                    </p:set>
                                    <p:animEffect transition="in" filter="fade">
                                      <p:cBhvr>
                                        <p:cTn id="7" dur="500"/>
                                        <p:tgtEl>
                                          <p:spTgt spid="15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C0C0C"/>
        </a:solidFill>
        <a:effectLst/>
      </p:bgPr>
    </p:bg>
    <p:spTree>
      <p:nvGrpSpPr>
        <p:cNvPr id="1" name="Shape 1597"/>
        <p:cNvGrpSpPr/>
        <p:nvPr/>
      </p:nvGrpSpPr>
      <p:grpSpPr>
        <a:xfrm>
          <a:off x="0" y="0"/>
          <a:ext cx="0" cy="0"/>
          <a:chOff x="0" y="0"/>
          <a:chExt cx="0" cy="0"/>
        </a:xfrm>
      </p:grpSpPr>
      <p:sp>
        <p:nvSpPr>
          <p:cNvPr id="1598" name="Google Shape;1598;p223"/>
          <p:cNvSpPr/>
          <p:nvPr/>
        </p:nvSpPr>
        <p:spPr>
          <a:xfrm>
            <a:off x="53178" y="86797"/>
            <a:ext cx="12119428" cy="6771203"/>
          </a:xfrm>
          <a:prstGeom prst="rect">
            <a:avLst/>
          </a:prstGeom>
          <a:noFill/>
          <a:ln w="155575"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800"/>
              <a:buFont typeface="Calibri"/>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1602" name="Google Shape;1602;p223"/>
          <p:cNvSpPr txBox="1">
            <a:spLocks noGrp="1"/>
          </p:cNvSpPr>
          <p:nvPr>
            <p:ph type="title"/>
          </p:nvPr>
        </p:nvSpPr>
        <p:spPr>
          <a:xfrm>
            <a:off x="1241209" y="474093"/>
            <a:ext cx="10515600" cy="1325563"/>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accent4"/>
              </a:buClr>
              <a:buSzPts val="4800"/>
              <a:buFont typeface="Raleway"/>
              <a:buNone/>
            </a:pPr>
            <a:r>
              <a:rPr lang="en-GB" sz="4800" b="1" dirty="0">
                <a:solidFill>
                  <a:schemeClr val="accent4"/>
                </a:solidFill>
                <a:latin typeface="Raleway"/>
                <a:sym typeface="Raleway"/>
              </a:rPr>
              <a:t>JavaScript Math  </a:t>
            </a:r>
            <a:endParaRPr dirty="0"/>
          </a:p>
        </p:txBody>
      </p:sp>
      <p:sp>
        <p:nvSpPr>
          <p:cNvPr id="1603" name="Google Shape;1603;p223"/>
          <p:cNvSpPr txBox="1"/>
          <p:nvPr/>
        </p:nvSpPr>
        <p:spPr>
          <a:xfrm>
            <a:off x="508705" y="1670945"/>
            <a:ext cx="7232522" cy="5469507"/>
          </a:xfrm>
          <a:prstGeom prst="rect">
            <a:avLst/>
          </a:prstGeom>
          <a:noFill/>
          <a:ln>
            <a:noFill/>
          </a:ln>
        </p:spPr>
        <p:txBody>
          <a:bodyPr spcFirstLastPara="1" wrap="square" lIns="91425" tIns="45700" rIns="91425" bIns="45700" anchor="t" anchorCtr="0">
            <a:noAutofit/>
          </a:bodyPr>
          <a:lstStyle/>
          <a:p>
            <a:pPr marL="285750" marR="0" lvl="0" indent="-285750" algn="l" defTabSz="914400" rtl="0" eaLnBrk="1" fontAlgn="auto" latinLnBrk="0" hangingPunct="1">
              <a:lnSpc>
                <a:spcPct val="100000"/>
              </a:lnSpc>
              <a:spcBef>
                <a:spcPts val="0"/>
              </a:spcBef>
              <a:spcAft>
                <a:spcPts val="0"/>
              </a:spcAft>
              <a:buClr>
                <a:srgbClr val="FFFFFF"/>
              </a:buClr>
              <a:buSzPts val="2000"/>
              <a:buFont typeface="Arial" panose="020B0604020202020204" pitchFamily="34" charset="0"/>
              <a:buChar char="•"/>
              <a:tabLst/>
              <a:defRPr/>
            </a:pPr>
            <a:r>
              <a:rPr kumimoji="0" lang="en-US" sz="2000" b="0" i="0" u="none" strike="noStrike" kern="0" cap="none" spc="0" normalizeH="0" baseline="0" noProof="0" dirty="0">
                <a:ln>
                  <a:noFill/>
                </a:ln>
                <a:solidFill>
                  <a:srgbClr val="FFFFFF"/>
                </a:solidFill>
                <a:effectLst/>
                <a:uLnTx/>
                <a:uFillTx/>
                <a:latin typeface="Nunito" pitchFamily="2" charset="0"/>
                <a:cs typeface="Arial"/>
                <a:sym typeface="Arial"/>
              </a:rPr>
              <a:t>JavaScript </a:t>
            </a:r>
            <a:r>
              <a:rPr kumimoji="0" lang="en-US" sz="2000" b="1" i="0" u="none" strike="noStrike" kern="0" cap="none" spc="0" normalizeH="0" baseline="0" noProof="0" dirty="0">
                <a:ln>
                  <a:noFill/>
                </a:ln>
                <a:solidFill>
                  <a:srgbClr val="FFFFFF"/>
                </a:solidFill>
                <a:effectLst/>
                <a:uLnTx/>
                <a:uFillTx/>
                <a:latin typeface="Nunito" pitchFamily="2" charset="0"/>
                <a:cs typeface="Arial"/>
                <a:sym typeface="Arial"/>
              </a:rPr>
              <a:t>Math object</a:t>
            </a:r>
            <a:r>
              <a:rPr kumimoji="0" lang="en-US" sz="2000" b="0" i="0" u="none" strike="noStrike" kern="0" cap="none" spc="0" normalizeH="0" baseline="0" noProof="0" dirty="0">
                <a:ln>
                  <a:noFill/>
                </a:ln>
                <a:solidFill>
                  <a:srgbClr val="FFFFFF"/>
                </a:solidFill>
                <a:effectLst/>
                <a:uLnTx/>
                <a:uFillTx/>
                <a:latin typeface="Nunito" pitchFamily="2" charset="0"/>
                <a:cs typeface="Arial"/>
                <a:sym typeface="Arial"/>
              </a:rPr>
              <a:t> is used to perform mathematical operations on numbers. All the properties of Math are static and unlike other objects, it does not have a constructor.</a:t>
            </a:r>
          </a:p>
          <a:p>
            <a:pPr marL="285750" marR="0" lvl="0" indent="-285750" algn="l" defTabSz="914400" rtl="0" eaLnBrk="1" fontAlgn="auto" latinLnBrk="0" hangingPunct="1">
              <a:lnSpc>
                <a:spcPct val="100000"/>
              </a:lnSpc>
              <a:spcBef>
                <a:spcPts val="0"/>
              </a:spcBef>
              <a:spcAft>
                <a:spcPts val="0"/>
              </a:spcAft>
              <a:buClr>
                <a:srgbClr val="FFFFFF"/>
              </a:buClr>
              <a:buSzPts val="2000"/>
              <a:buFont typeface="Arial" panose="020B0604020202020204" pitchFamily="34" charset="0"/>
              <a:buChar char="•"/>
              <a:tabLst/>
              <a:defRPr/>
            </a:pPr>
            <a:endParaRPr kumimoji="0" lang="en-US" sz="2000" b="0" i="0" u="none" strike="noStrike" kern="0" cap="none" spc="0" normalizeH="0" baseline="0" noProof="0" dirty="0">
              <a:ln>
                <a:noFill/>
              </a:ln>
              <a:solidFill>
                <a:srgbClr val="FFFFFF"/>
              </a:solidFill>
              <a:effectLst/>
              <a:uLnTx/>
              <a:uFillTx/>
              <a:latin typeface="Nunito" pitchFamily="2" charset="0"/>
              <a:cs typeface="Arial"/>
              <a:sym typeface="Arial"/>
            </a:endParaRPr>
          </a:p>
          <a:p>
            <a:pPr marL="285750" marR="0" lvl="0" indent="-285750" algn="l" defTabSz="914400" rtl="0" eaLnBrk="1" fontAlgn="auto" latinLnBrk="0" hangingPunct="1">
              <a:lnSpc>
                <a:spcPct val="100000"/>
              </a:lnSpc>
              <a:spcBef>
                <a:spcPts val="0"/>
              </a:spcBef>
              <a:spcAft>
                <a:spcPts val="0"/>
              </a:spcAft>
              <a:buClr>
                <a:srgbClr val="FFFFFF"/>
              </a:buClr>
              <a:buSzPts val="2000"/>
              <a:buFont typeface="Arial" panose="020B0604020202020204" pitchFamily="34" charset="0"/>
              <a:buChar char="•"/>
              <a:tabLst/>
              <a:defRPr/>
            </a:pPr>
            <a:r>
              <a:rPr kumimoji="0" lang="en-US" sz="2000" b="0" i="0" u="none" strike="noStrike" kern="0" cap="none" spc="0" normalizeH="0" baseline="0" noProof="0" dirty="0">
                <a:ln>
                  <a:noFill/>
                </a:ln>
                <a:solidFill>
                  <a:srgbClr val="FFFFFF"/>
                </a:solidFill>
                <a:effectLst/>
                <a:uLnTx/>
                <a:uFillTx/>
                <a:latin typeface="Nunito" pitchFamily="2" charset="0"/>
                <a:cs typeface="Arial"/>
                <a:sym typeface="Arial"/>
              </a:rPr>
              <a:t>We use Math only on Number data type and not on Bigint.</a:t>
            </a:r>
          </a:p>
          <a:p>
            <a:pPr marL="0" marR="0" lvl="0" indent="0" algn="l" defTabSz="914400" rtl="0" eaLnBrk="1" fontAlgn="auto" latinLnBrk="0" hangingPunct="1">
              <a:lnSpc>
                <a:spcPct val="100000"/>
              </a:lnSpc>
              <a:spcBef>
                <a:spcPts val="0"/>
              </a:spcBef>
              <a:spcAft>
                <a:spcPts val="0"/>
              </a:spcAft>
              <a:buClr>
                <a:srgbClr val="FFFFFF"/>
              </a:buClr>
              <a:buSzPts val="2000"/>
              <a:buFont typeface="Arial"/>
              <a:buNone/>
              <a:tabLst/>
              <a:defRPr/>
            </a:pPr>
            <a:r>
              <a:rPr kumimoji="0" lang="en-US" sz="2000" b="0" i="0" u="none" strike="noStrike" kern="0" cap="none" spc="0" normalizeH="0" baseline="0" noProof="0" dirty="0">
                <a:ln>
                  <a:noFill/>
                </a:ln>
                <a:solidFill>
                  <a:srgbClr val="FFFFFF"/>
                </a:solidFill>
                <a:effectLst/>
                <a:uLnTx/>
                <a:uFillTx/>
                <a:latin typeface="Nunito" pitchFamily="2" charset="0"/>
                <a:cs typeface="Arial"/>
                <a:sym typeface="Arial"/>
              </a:rPr>
              <a:t> </a:t>
            </a:r>
          </a:p>
          <a:p>
            <a:pPr marL="285750" marR="0" lvl="0" indent="-285750" algn="l" defTabSz="914400" rtl="0" eaLnBrk="1" fontAlgn="auto" latinLnBrk="0" hangingPunct="1">
              <a:lnSpc>
                <a:spcPct val="100000"/>
              </a:lnSpc>
              <a:spcBef>
                <a:spcPts val="0"/>
              </a:spcBef>
              <a:spcAft>
                <a:spcPts val="0"/>
              </a:spcAft>
              <a:buClr>
                <a:srgbClr val="FFFFFF"/>
              </a:buClr>
              <a:buSzPts val="2000"/>
              <a:buFont typeface="Arial" panose="020B0604020202020204" pitchFamily="34" charset="0"/>
              <a:buChar char="•"/>
              <a:tabLst/>
              <a:defRPr/>
            </a:pPr>
            <a:endParaRPr kumimoji="0" lang="en-US" sz="2000" b="0" i="0" u="none" strike="noStrike" kern="0" cap="none" spc="0" normalizeH="0" baseline="0" noProof="0" dirty="0">
              <a:ln>
                <a:noFill/>
              </a:ln>
              <a:solidFill>
                <a:srgbClr val="FFFFFF"/>
              </a:solidFill>
              <a:effectLst/>
              <a:uLnTx/>
              <a:uFillTx/>
              <a:latin typeface="Nunito" pitchFamily="2" charset="0"/>
              <a:cs typeface="Arial"/>
              <a:sym typeface="Arial"/>
            </a:endParaRPr>
          </a:p>
          <a:p>
            <a:pPr marL="285750" marR="0" lvl="0" indent="-285750" algn="l" defTabSz="914400" rtl="0" eaLnBrk="1" fontAlgn="auto" latinLnBrk="0" hangingPunct="1">
              <a:lnSpc>
                <a:spcPct val="100000"/>
              </a:lnSpc>
              <a:spcBef>
                <a:spcPts val="0"/>
              </a:spcBef>
              <a:spcAft>
                <a:spcPts val="0"/>
              </a:spcAft>
              <a:buClr>
                <a:srgbClr val="FFFFFF"/>
              </a:buClr>
              <a:buSzPts val="2000"/>
              <a:buFont typeface="Arial" panose="020B0604020202020204" pitchFamily="34" charset="0"/>
              <a:buChar char="•"/>
              <a:tabLst/>
              <a:defRPr/>
            </a:pPr>
            <a:r>
              <a:rPr kumimoji="0" lang="en-US" sz="2000" b="0" i="0" u="none" strike="noStrike" kern="0" cap="none" spc="0" normalizeH="0" baseline="0" noProof="0" dirty="0">
                <a:ln>
                  <a:noFill/>
                </a:ln>
                <a:solidFill>
                  <a:srgbClr val="FFFFFF"/>
                </a:solidFill>
                <a:effectLst/>
                <a:uLnTx/>
                <a:uFillTx/>
                <a:latin typeface="Nunito" pitchFamily="2" charset="0"/>
                <a:cs typeface="Arial"/>
                <a:sym typeface="Arial"/>
              </a:rPr>
              <a:t> Math Object works with the Number type. The Math object does not have a constructor. All properties and methods of Math are fixed/static. The cosine function is known as Math.cos (y) while the constant pi is known as Math.PI, where y is the method’s argument. All the properties and methods of Math are static and can be called by using Math as an object without creating it</a:t>
            </a:r>
            <a:r>
              <a:rPr kumimoji="0" lang="en-US" sz="2800" b="0" i="0" u="none" strike="noStrike" kern="0" cap="none" spc="0" normalizeH="0" baseline="0" noProof="0" dirty="0">
                <a:ln>
                  <a:noFill/>
                </a:ln>
                <a:solidFill>
                  <a:srgbClr val="FFFFFF"/>
                </a:solidFill>
                <a:effectLst/>
                <a:uLnTx/>
                <a:uFillTx/>
                <a:latin typeface="Nunito" pitchFamily="2" charset="0"/>
                <a:cs typeface="Arial"/>
                <a:sym typeface="Arial"/>
              </a:rPr>
              <a:t>. </a:t>
            </a:r>
            <a:endParaRPr kumimoji="0" lang="en-US" sz="2000" b="0" i="0" u="none" strike="noStrike" kern="0" cap="none" spc="0" normalizeH="0" baseline="0" noProof="0" dirty="0">
              <a:ln>
                <a:noFill/>
              </a:ln>
              <a:solidFill>
                <a:srgbClr val="FFFFFF"/>
              </a:solidFill>
              <a:effectLst/>
              <a:uLnTx/>
              <a:uFillTx/>
              <a:latin typeface="Nunito" pitchFamily="2" charset="0"/>
              <a:cs typeface="Arial"/>
              <a:sym typeface="Arial"/>
            </a:endParaRPr>
          </a:p>
          <a:p>
            <a:pPr marL="285750" marR="0" lvl="0" indent="-285750" algn="l" defTabSz="914400" rtl="0" eaLnBrk="1" fontAlgn="auto" latinLnBrk="0" hangingPunct="1">
              <a:lnSpc>
                <a:spcPct val="100000"/>
              </a:lnSpc>
              <a:spcBef>
                <a:spcPts val="0"/>
              </a:spcBef>
              <a:spcAft>
                <a:spcPts val="0"/>
              </a:spcAft>
              <a:buClr>
                <a:srgbClr val="FFFFFF"/>
              </a:buClr>
              <a:buSzPts val="2000"/>
              <a:buFont typeface="Arial" panose="020B0604020202020204" pitchFamily="34" charset="0"/>
              <a:buChar char="•"/>
              <a:tabLst/>
              <a:defRPr/>
            </a:pPr>
            <a:endParaRPr kumimoji="0" lang="en-US" sz="2000" b="0" i="0" u="none" strike="noStrike" kern="0" cap="none" spc="0" normalizeH="0" baseline="0" noProof="0" dirty="0">
              <a:ln>
                <a:noFill/>
              </a:ln>
              <a:solidFill>
                <a:srgbClr val="FFFFFF"/>
              </a:solidFill>
              <a:effectLst/>
              <a:uLnTx/>
              <a:uFillTx/>
              <a:latin typeface="Nunito" pitchFamily="2" charset="0"/>
              <a:cs typeface="Arial"/>
              <a:sym typeface="Arial"/>
            </a:endParaRPr>
          </a:p>
          <a:p>
            <a:pPr marL="285750" marR="0" lvl="0" indent="-285750" algn="l" defTabSz="914400" rtl="0" eaLnBrk="1" fontAlgn="auto" latinLnBrk="0" hangingPunct="1">
              <a:lnSpc>
                <a:spcPct val="100000"/>
              </a:lnSpc>
              <a:spcBef>
                <a:spcPts val="0"/>
              </a:spcBef>
              <a:spcAft>
                <a:spcPts val="0"/>
              </a:spcAft>
              <a:buClr>
                <a:srgbClr val="FFFFFF"/>
              </a:buClr>
              <a:buSzPts val="2000"/>
              <a:buFont typeface="Arial" panose="020B0604020202020204" pitchFamily="34" charset="0"/>
              <a:buChar char="•"/>
              <a:tabLst/>
              <a:defRPr/>
            </a:pPr>
            <a:endParaRPr kumimoji="0" lang="en-IN" sz="1400" b="0" i="0" u="none" strike="noStrike" kern="0" cap="none" spc="0" normalizeH="0" baseline="0" noProof="0" dirty="0">
              <a:ln>
                <a:noFill/>
              </a:ln>
              <a:solidFill>
                <a:srgbClr val="000000"/>
              </a:solidFill>
              <a:effectLst/>
              <a:uLnTx/>
              <a:uFillTx/>
              <a:latin typeface="Arial"/>
              <a:cs typeface="Arial"/>
              <a:sym typeface="Arial"/>
            </a:endParaRPr>
          </a:p>
        </p:txBody>
      </p:sp>
      <p:pic>
        <p:nvPicPr>
          <p:cNvPr id="1607" name="Google Shape;1607;p223" descr="Open book"/>
          <p:cNvPicPr preferRelativeResize="0"/>
          <p:nvPr/>
        </p:nvPicPr>
        <p:blipFill rotWithShape="1">
          <a:blip r:embed="rId3">
            <a:alphaModFix/>
          </a:blip>
          <a:srcRect/>
          <a:stretch/>
        </p:blipFill>
        <p:spPr>
          <a:xfrm>
            <a:off x="1962150" y="679675"/>
            <a:ext cx="914400" cy="914400"/>
          </a:xfrm>
          <a:prstGeom prst="rect">
            <a:avLst/>
          </a:prstGeom>
          <a:noFill/>
          <a:ln>
            <a:noFill/>
          </a:ln>
        </p:spPr>
      </p:pic>
      <p:pic>
        <p:nvPicPr>
          <p:cNvPr id="3" name="Picture 2">
            <a:extLst>
              <a:ext uri="{FF2B5EF4-FFF2-40B4-BE49-F238E27FC236}">
                <a16:creationId xmlns:a16="http://schemas.microsoft.com/office/drawing/2014/main" id="{DB086340-DB16-0D7F-7320-F39E6C9C5F61}"/>
              </a:ext>
            </a:extLst>
          </p:cNvPr>
          <p:cNvPicPr>
            <a:picLocks noChangeAspect="1"/>
          </p:cNvPicPr>
          <p:nvPr/>
        </p:nvPicPr>
        <p:blipFill>
          <a:blip r:embed="rId4"/>
          <a:stretch>
            <a:fillRect/>
          </a:stretch>
        </p:blipFill>
        <p:spPr>
          <a:xfrm>
            <a:off x="7936363" y="2421652"/>
            <a:ext cx="3625310" cy="243926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40230669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1598"/>
                                        </p:tgtEl>
                                        <p:attrNameLst>
                                          <p:attrName>style.visibility</p:attrName>
                                        </p:attrNameLst>
                                      </p:cBhvr>
                                      <p:to>
                                        <p:strVal val="visible"/>
                                      </p:to>
                                    </p:set>
                                    <p:animEffect transition="in" filter="fade">
                                      <p:cBhvr>
                                        <p:cTn id="7" dur="500"/>
                                        <p:tgtEl>
                                          <p:spTgt spid="15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C0C0C"/>
        </a:solidFill>
        <a:effectLst/>
      </p:bgPr>
    </p:bg>
    <p:spTree>
      <p:nvGrpSpPr>
        <p:cNvPr id="1" name="Shape 1597"/>
        <p:cNvGrpSpPr/>
        <p:nvPr/>
      </p:nvGrpSpPr>
      <p:grpSpPr>
        <a:xfrm>
          <a:off x="0" y="0"/>
          <a:ext cx="0" cy="0"/>
          <a:chOff x="0" y="0"/>
          <a:chExt cx="0" cy="0"/>
        </a:xfrm>
      </p:grpSpPr>
      <p:sp>
        <p:nvSpPr>
          <p:cNvPr id="1598" name="Google Shape;1598;p223"/>
          <p:cNvSpPr/>
          <p:nvPr/>
        </p:nvSpPr>
        <p:spPr>
          <a:xfrm>
            <a:off x="53178" y="86797"/>
            <a:ext cx="12119428" cy="6771203"/>
          </a:xfrm>
          <a:prstGeom prst="rect">
            <a:avLst/>
          </a:prstGeom>
          <a:noFill/>
          <a:ln w="155575"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800"/>
              <a:buFont typeface="Calibri"/>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1602" name="Google Shape;1602;p223"/>
          <p:cNvSpPr txBox="1">
            <a:spLocks noGrp="1"/>
          </p:cNvSpPr>
          <p:nvPr>
            <p:ph type="title"/>
          </p:nvPr>
        </p:nvSpPr>
        <p:spPr>
          <a:xfrm>
            <a:off x="1241209" y="474093"/>
            <a:ext cx="10515600" cy="1325563"/>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accent4"/>
              </a:buClr>
              <a:buSzPts val="4800"/>
              <a:buFont typeface="Raleway"/>
              <a:buNone/>
            </a:pPr>
            <a:r>
              <a:rPr lang="en-GB" sz="4800" b="1" dirty="0">
                <a:solidFill>
                  <a:schemeClr val="accent4"/>
                </a:solidFill>
                <a:latin typeface="Raleway"/>
                <a:sym typeface="Raleway"/>
              </a:rPr>
              <a:t>Math Methods </a:t>
            </a:r>
            <a:endParaRPr dirty="0"/>
          </a:p>
        </p:txBody>
      </p:sp>
      <p:sp>
        <p:nvSpPr>
          <p:cNvPr id="1603" name="Google Shape;1603;p223"/>
          <p:cNvSpPr txBox="1"/>
          <p:nvPr/>
        </p:nvSpPr>
        <p:spPr>
          <a:xfrm>
            <a:off x="456355" y="1835095"/>
            <a:ext cx="7543914" cy="5469507"/>
          </a:xfrm>
          <a:prstGeom prst="rect">
            <a:avLst/>
          </a:prstGeom>
          <a:noFill/>
          <a:ln>
            <a:noFill/>
          </a:ln>
        </p:spPr>
        <p:txBody>
          <a:bodyPr spcFirstLastPara="1" wrap="square" lIns="91425" tIns="45700" rIns="91425" bIns="45700" anchor="t" anchorCtr="0">
            <a:noAutofit/>
          </a:bodyPr>
          <a:lstStyle/>
          <a:p>
            <a:pPr marL="285750" marR="0" lvl="0" indent="-285750" algn="l" defTabSz="914400" rtl="0" eaLnBrk="1" fontAlgn="auto" latinLnBrk="0" hangingPunct="1">
              <a:lnSpc>
                <a:spcPct val="100000"/>
              </a:lnSpc>
              <a:spcBef>
                <a:spcPts val="0"/>
              </a:spcBef>
              <a:spcAft>
                <a:spcPts val="0"/>
              </a:spcAft>
              <a:buClr>
                <a:srgbClr val="FFFFFF"/>
              </a:buClr>
              <a:buSzPts val="2000"/>
              <a:buFont typeface="Arial" panose="020B0604020202020204" pitchFamily="34" charset="0"/>
              <a:buChar char="•"/>
              <a:tabLst/>
              <a:defRPr/>
            </a:pPr>
            <a:r>
              <a:rPr kumimoji="0" lang="en-US" sz="1800" b="0" i="0" u="none" strike="noStrike" kern="0" cap="none" spc="0" normalizeH="0" baseline="0" noProof="0" dirty="0">
                <a:ln>
                  <a:noFill/>
                </a:ln>
                <a:solidFill>
                  <a:srgbClr val="FFFFFF"/>
                </a:solidFill>
                <a:effectLst/>
                <a:uLnTx/>
                <a:uFillTx/>
                <a:latin typeface="Nunito" pitchFamily="2" charset="0"/>
                <a:cs typeface="Arial"/>
                <a:sym typeface="Arial"/>
              </a:rPr>
              <a:t>abs () =  It returns the absolute value of given no.</a:t>
            </a:r>
          </a:p>
          <a:p>
            <a:pPr marL="0" marR="0" lvl="0" indent="0" algn="l" defTabSz="914400" rtl="0" eaLnBrk="1" fontAlgn="auto" latinLnBrk="0" hangingPunct="1">
              <a:lnSpc>
                <a:spcPct val="100000"/>
              </a:lnSpc>
              <a:spcBef>
                <a:spcPts val="0"/>
              </a:spcBef>
              <a:spcAft>
                <a:spcPts val="0"/>
              </a:spcAft>
              <a:buClr>
                <a:srgbClr val="FFFFFF"/>
              </a:buClr>
              <a:buSzPts val="2000"/>
              <a:buFont typeface="Arial"/>
              <a:buNone/>
              <a:tabLst/>
              <a:defRPr/>
            </a:pPr>
            <a:endParaRPr kumimoji="0" lang="en-IN" sz="2000" b="0" i="0" u="none" strike="noStrike" kern="0" cap="none" spc="0" normalizeH="0" baseline="0" noProof="0" dirty="0">
              <a:ln>
                <a:noFill/>
              </a:ln>
              <a:solidFill>
                <a:srgbClr val="008000"/>
              </a:solidFill>
              <a:effectLst/>
              <a:uLnTx/>
              <a:uFillTx/>
              <a:latin typeface="inter-regular"/>
              <a:cs typeface="Arial"/>
              <a:sym typeface="Arial"/>
            </a:endParaRPr>
          </a:p>
          <a:p>
            <a:pPr marL="342900" marR="0" lvl="0" indent="-342900" algn="l" defTabSz="914400" rtl="0" eaLnBrk="1" fontAlgn="auto" latinLnBrk="0" hangingPunct="1">
              <a:lnSpc>
                <a:spcPct val="100000"/>
              </a:lnSpc>
              <a:spcBef>
                <a:spcPts val="0"/>
              </a:spcBef>
              <a:spcAft>
                <a:spcPts val="0"/>
              </a:spcAft>
              <a:buClr>
                <a:srgbClr val="FFFFFF"/>
              </a:buClr>
              <a:buSzPts val="2000"/>
              <a:buFont typeface="Arial" panose="020B0604020202020204" pitchFamily="34" charset="0"/>
              <a:buChar char="•"/>
              <a:tabLst/>
              <a:defRPr/>
            </a:pPr>
            <a:r>
              <a:rPr kumimoji="0" lang="en-IN" sz="2000" b="0" i="0" u="none" strike="noStrike" kern="0" cap="none" spc="0" normalizeH="0" baseline="0" noProof="0" dirty="0">
                <a:ln>
                  <a:noFill/>
                </a:ln>
                <a:solidFill>
                  <a:srgbClr val="FFFFFF"/>
                </a:solidFill>
                <a:effectLst/>
                <a:uLnTx/>
                <a:uFillTx/>
                <a:latin typeface="inter-regular"/>
                <a:cs typeface="Arial"/>
                <a:sym typeface="Arial"/>
              </a:rPr>
              <a:t>acos () = it returns the arccosine  of given no. in radians</a:t>
            </a:r>
          </a:p>
          <a:p>
            <a:pPr marL="342900" marR="0" lvl="0" indent="-342900" algn="l" defTabSz="914400" rtl="0" eaLnBrk="1" fontAlgn="auto" latinLnBrk="0" hangingPunct="1">
              <a:lnSpc>
                <a:spcPct val="100000"/>
              </a:lnSpc>
              <a:spcBef>
                <a:spcPts val="0"/>
              </a:spcBef>
              <a:spcAft>
                <a:spcPts val="0"/>
              </a:spcAft>
              <a:buClr>
                <a:srgbClr val="FFFFFF"/>
              </a:buClr>
              <a:buSzPts val="2000"/>
              <a:buFont typeface="Arial" panose="020B0604020202020204" pitchFamily="34" charset="0"/>
              <a:buChar char="•"/>
              <a:tabLst/>
              <a:defRPr/>
            </a:pPr>
            <a:endParaRPr kumimoji="0" lang="en-IN" sz="2000" b="0" i="0" u="none" strike="noStrike" kern="0" cap="none" spc="0" normalizeH="0" baseline="0" noProof="0" dirty="0">
              <a:ln>
                <a:noFill/>
              </a:ln>
              <a:solidFill>
                <a:srgbClr val="FFFFFF"/>
              </a:solidFill>
              <a:effectLst/>
              <a:uLnTx/>
              <a:uFillTx/>
              <a:latin typeface="inter-regular"/>
              <a:cs typeface="Arial"/>
              <a:sym typeface="Arial"/>
            </a:endParaRPr>
          </a:p>
          <a:p>
            <a:pPr marL="342900" marR="0" lvl="0" indent="-342900" algn="l" defTabSz="914400" rtl="0" eaLnBrk="1" fontAlgn="auto" latinLnBrk="0" hangingPunct="1">
              <a:lnSpc>
                <a:spcPct val="100000"/>
              </a:lnSpc>
              <a:spcBef>
                <a:spcPts val="0"/>
              </a:spcBef>
              <a:spcAft>
                <a:spcPts val="0"/>
              </a:spcAft>
              <a:buClr>
                <a:srgbClr val="FFFFFF"/>
              </a:buClr>
              <a:buSzPts val="2000"/>
              <a:buFont typeface="Arial" panose="020B0604020202020204" pitchFamily="34" charset="0"/>
              <a:buChar char="•"/>
              <a:tabLst/>
              <a:defRPr/>
            </a:pPr>
            <a:r>
              <a:rPr kumimoji="0" lang="en-IN" sz="2000" b="0" i="0" u="none" strike="noStrike" kern="0" cap="none" spc="0" normalizeH="0" baseline="0" noProof="0" dirty="0">
                <a:ln>
                  <a:noFill/>
                </a:ln>
                <a:solidFill>
                  <a:srgbClr val="FFFFFF"/>
                </a:solidFill>
                <a:effectLst/>
                <a:uLnTx/>
                <a:uFillTx/>
                <a:latin typeface="inter-regular"/>
                <a:cs typeface="Arial"/>
                <a:sym typeface="Arial"/>
              </a:rPr>
              <a:t>asin () = it returns the arcsine of the given no. in radians</a:t>
            </a:r>
            <a:r>
              <a:rPr kumimoji="0" lang="en-IN" sz="2000" b="0" i="0" u="none" strike="noStrike" kern="0" cap="none" spc="0" normalizeH="0" baseline="0" noProof="0" dirty="0">
                <a:ln>
                  <a:noFill/>
                </a:ln>
                <a:solidFill>
                  <a:srgbClr val="008000"/>
                </a:solidFill>
                <a:effectLst/>
                <a:uLnTx/>
                <a:uFillTx/>
                <a:latin typeface="inter-regular"/>
                <a:cs typeface="Arial"/>
                <a:sym typeface="Arial"/>
              </a:rPr>
              <a:t>.</a:t>
            </a:r>
          </a:p>
          <a:p>
            <a:pPr marL="342900" marR="0" lvl="0" indent="-342900" algn="l" defTabSz="914400" rtl="0" eaLnBrk="1" fontAlgn="auto" latinLnBrk="0" hangingPunct="1">
              <a:lnSpc>
                <a:spcPct val="100000"/>
              </a:lnSpc>
              <a:spcBef>
                <a:spcPts val="0"/>
              </a:spcBef>
              <a:spcAft>
                <a:spcPts val="0"/>
              </a:spcAft>
              <a:buClr>
                <a:srgbClr val="FFFFFF"/>
              </a:buClr>
              <a:buSzPts val="2000"/>
              <a:buFont typeface="Arial" panose="020B0604020202020204" pitchFamily="34" charset="0"/>
              <a:buChar char="•"/>
              <a:tabLst/>
              <a:defRPr/>
            </a:pPr>
            <a:endParaRPr kumimoji="0" lang="en-IN" sz="2000" b="0" i="0" u="none" strike="noStrike" kern="0" cap="none" spc="0" normalizeH="0" baseline="0" noProof="0" dirty="0">
              <a:ln>
                <a:noFill/>
              </a:ln>
              <a:solidFill>
                <a:srgbClr val="008000"/>
              </a:solidFill>
              <a:effectLst/>
              <a:uLnTx/>
              <a:uFillTx/>
              <a:latin typeface="inter-regular"/>
              <a:cs typeface="Arial"/>
              <a:sym typeface="Arial"/>
            </a:endParaRPr>
          </a:p>
          <a:p>
            <a:pPr marL="342900" marR="0" lvl="0" indent="-342900" algn="l" defTabSz="914400" rtl="0" eaLnBrk="1" fontAlgn="auto" latinLnBrk="0" hangingPunct="1">
              <a:lnSpc>
                <a:spcPct val="100000"/>
              </a:lnSpc>
              <a:spcBef>
                <a:spcPts val="0"/>
              </a:spcBef>
              <a:spcAft>
                <a:spcPts val="0"/>
              </a:spcAft>
              <a:buClr>
                <a:srgbClr val="FFFFFF"/>
              </a:buClr>
              <a:buSzPts val="2000"/>
              <a:buFont typeface="Arial" panose="020B0604020202020204" pitchFamily="34" charset="0"/>
              <a:buChar char="•"/>
              <a:tabLst/>
              <a:defRPr/>
            </a:pPr>
            <a:r>
              <a:rPr kumimoji="0" lang="en-IN" sz="2000" b="0" i="0" u="none" strike="noStrike" kern="0" cap="none" spc="0" normalizeH="0" baseline="0" noProof="0" dirty="0">
                <a:ln>
                  <a:noFill/>
                </a:ln>
                <a:solidFill>
                  <a:srgbClr val="008000"/>
                </a:solidFill>
                <a:effectLst/>
                <a:uLnTx/>
                <a:uFillTx/>
                <a:latin typeface="inter-regular"/>
                <a:cs typeface="Arial"/>
                <a:sym typeface="Arial"/>
              </a:rPr>
              <a:t> </a:t>
            </a:r>
            <a:r>
              <a:rPr kumimoji="0" lang="en-IN" sz="2000" b="0" i="0" u="none" strike="noStrike" kern="0" cap="none" spc="0" normalizeH="0" baseline="0" noProof="0" dirty="0">
                <a:ln>
                  <a:noFill/>
                </a:ln>
                <a:solidFill>
                  <a:srgbClr val="FFFFFF"/>
                </a:solidFill>
                <a:effectLst/>
                <a:uLnTx/>
                <a:uFillTx/>
                <a:latin typeface="inter-regular"/>
                <a:cs typeface="Arial"/>
                <a:sym typeface="Arial"/>
              </a:rPr>
              <a:t>aceil () = it returns the smallest no. , greater and equal to given no.</a:t>
            </a:r>
          </a:p>
          <a:p>
            <a:pPr marL="342900" marR="0" lvl="0" indent="-342900" algn="l" defTabSz="914400" rtl="0" eaLnBrk="1" fontAlgn="auto" latinLnBrk="0" hangingPunct="1">
              <a:lnSpc>
                <a:spcPct val="100000"/>
              </a:lnSpc>
              <a:spcBef>
                <a:spcPts val="0"/>
              </a:spcBef>
              <a:spcAft>
                <a:spcPts val="0"/>
              </a:spcAft>
              <a:buClr>
                <a:srgbClr val="FFFFFF"/>
              </a:buClr>
              <a:buSzPts val="2000"/>
              <a:buFont typeface="Arial" panose="020B0604020202020204" pitchFamily="34" charset="0"/>
              <a:buChar char="•"/>
              <a:tabLst/>
              <a:defRPr/>
            </a:pPr>
            <a:endParaRPr kumimoji="0" lang="en-IN" sz="2000" b="0" i="0" u="none" strike="noStrike" kern="0" cap="none" spc="0" normalizeH="0" baseline="0" noProof="0" dirty="0">
              <a:ln>
                <a:noFill/>
              </a:ln>
              <a:solidFill>
                <a:srgbClr val="FFFFFF"/>
              </a:solidFill>
              <a:effectLst/>
              <a:uLnTx/>
              <a:uFillTx/>
              <a:latin typeface="inter-regular"/>
              <a:cs typeface="Arial"/>
              <a:sym typeface="Arial"/>
            </a:endParaRPr>
          </a:p>
          <a:p>
            <a:pPr marL="342900" marR="0" lvl="0" indent="-342900" algn="l" defTabSz="914400" rtl="0" eaLnBrk="1" fontAlgn="auto" latinLnBrk="0" hangingPunct="1">
              <a:lnSpc>
                <a:spcPct val="100000"/>
              </a:lnSpc>
              <a:spcBef>
                <a:spcPts val="0"/>
              </a:spcBef>
              <a:spcAft>
                <a:spcPts val="0"/>
              </a:spcAft>
              <a:buClr>
                <a:srgbClr val="FFFFFF"/>
              </a:buClr>
              <a:buSzPts val="2000"/>
              <a:buFont typeface="Arial" panose="020B0604020202020204" pitchFamily="34" charset="0"/>
              <a:buChar char="•"/>
              <a:tabLst/>
              <a:defRPr/>
            </a:pPr>
            <a:r>
              <a:rPr kumimoji="0" lang="en-IN" sz="2000" b="0" i="0" u="none" strike="noStrike" kern="0" cap="none" spc="0" normalizeH="0" baseline="0" noProof="0" dirty="0">
                <a:ln>
                  <a:noFill/>
                </a:ln>
                <a:solidFill>
                  <a:srgbClr val="FFFFFF"/>
                </a:solidFill>
                <a:effectLst/>
                <a:uLnTx/>
                <a:uFillTx/>
                <a:latin typeface="inter-regular"/>
                <a:cs typeface="Arial"/>
                <a:sym typeface="Arial"/>
              </a:rPr>
              <a:t>floor () = it returns the largest integer value, greater &amp; equal to no.</a:t>
            </a:r>
          </a:p>
          <a:p>
            <a:pPr marL="342900" marR="0" lvl="0" indent="-342900" algn="l" defTabSz="914400" rtl="0" eaLnBrk="1" fontAlgn="auto" latinLnBrk="0" hangingPunct="1">
              <a:lnSpc>
                <a:spcPct val="100000"/>
              </a:lnSpc>
              <a:spcBef>
                <a:spcPts val="0"/>
              </a:spcBef>
              <a:spcAft>
                <a:spcPts val="0"/>
              </a:spcAft>
              <a:buClr>
                <a:srgbClr val="FFFFFF"/>
              </a:buClr>
              <a:buSzPts val="2000"/>
              <a:buFont typeface="Arial" panose="020B0604020202020204" pitchFamily="34" charset="0"/>
              <a:buChar char="•"/>
              <a:tabLst/>
              <a:defRPr/>
            </a:pPr>
            <a:endParaRPr kumimoji="0" lang="en-IN" sz="2000" b="0" i="0" u="none" strike="noStrike" kern="0" cap="none" spc="0" normalizeH="0" baseline="0" noProof="0" dirty="0">
              <a:ln>
                <a:noFill/>
              </a:ln>
              <a:solidFill>
                <a:srgbClr val="FFFFFF"/>
              </a:solidFill>
              <a:effectLst/>
              <a:uLnTx/>
              <a:uFillTx/>
              <a:latin typeface="inter-regular"/>
              <a:cs typeface="Arial"/>
              <a:sym typeface="Arial"/>
            </a:endParaRPr>
          </a:p>
          <a:p>
            <a:pPr marL="342900" marR="0" lvl="0" indent="-342900" algn="l" defTabSz="914400" rtl="0" eaLnBrk="1" fontAlgn="auto" latinLnBrk="0" hangingPunct="1">
              <a:lnSpc>
                <a:spcPct val="100000"/>
              </a:lnSpc>
              <a:spcBef>
                <a:spcPts val="0"/>
              </a:spcBef>
              <a:spcAft>
                <a:spcPts val="0"/>
              </a:spcAft>
              <a:buClr>
                <a:srgbClr val="FFFFFF"/>
              </a:buClr>
              <a:buSzPts val="2000"/>
              <a:buFont typeface="Arial" panose="020B0604020202020204" pitchFamily="34" charset="0"/>
              <a:buChar char="•"/>
              <a:tabLst/>
              <a:defRPr/>
            </a:pPr>
            <a:r>
              <a:rPr kumimoji="0" lang="en-IN" sz="2000" b="0" i="0" u="none" strike="noStrike" kern="0" cap="none" spc="0" normalizeH="0" baseline="0" noProof="0" dirty="0">
                <a:ln>
                  <a:noFill/>
                </a:ln>
                <a:solidFill>
                  <a:srgbClr val="FFFFFF"/>
                </a:solidFill>
                <a:effectLst/>
                <a:uLnTx/>
                <a:uFillTx/>
                <a:latin typeface="inter-regular"/>
                <a:cs typeface="Arial"/>
                <a:sym typeface="Arial"/>
              </a:rPr>
              <a:t>max () = it returns maximum value of the given no.</a:t>
            </a:r>
          </a:p>
          <a:p>
            <a:pPr marL="342900" marR="0" lvl="0" indent="-342900" algn="l" defTabSz="914400" rtl="0" eaLnBrk="1" fontAlgn="auto" latinLnBrk="0" hangingPunct="1">
              <a:lnSpc>
                <a:spcPct val="100000"/>
              </a:lnSpc>
              <a:spcBef>
                <a:spcPts val="0"/>
              </a:spcBef>
              <a:spcAft>
                <a:spcPts val="0"/>
              </a:spcAft>
              <a:buClr>
                <a:srgbClr val="FFFFFF"/>
              </a:buClr>
              <a:buSzPts val="2000"/>
              <a:buFont typeface="Arial" panose="020B0604020202020204" pitchFamily="34" charset="0"/>
              <a:buChar char="•"/>
              <a:tabLst/>
              <a:defRPr/>
            </a:pPr>
            <a:endParaRPr kumimoji="0" lang="en-IN" sz="2000" b="0" i="0" u="none" strike="noStrike" kern="0" cap="none" spc="0" normalizeH="0" baseline="0" noProof="0" dirty="0">
              <a:ln>
                <a:noFill/>
              </a:ln>
              <a:solidFill>
                <a:srgbClr val="FFFFFF"/>
              </a:solidFill>
              <a:effectLst/>
              <a:uLnTx/>
              <a:uFillTx/>
              <a:latin typeface="inter-regular"/>
              <a:cs typeface="Arial"/>
              <a:sym typeface="Arial"/>
            </a:endParaRPr>
          </a:p>
          <a:p>
            <a:pPr marL="342900" marR="0" lvl="0" indent="-342900" algn="l" defTabSz="914400" rtl="0" eaLnBrk="1" fontAlgn="auto" latinLnBrk="0" hangingPunct="1">
              <a:lnSpc>
                <a:spcPct val="100000"/>
              </a:lnSpc>
              <a:spcBef>
                <a:spcPts val="0"/>
              </a:spcBef>
              <a:spcAft>
                <a:spcPts val="0"/>
              </a:spcAft>
              <a:buClr>
                <a:srgbClr val="FFFFFF"/>
              </a:buClr>
              <a:buSzPts val="2000"/>
              <a:buFont typeface="Arial" panose="020B0604020202020204" pitchFamily="34" charset="0"/>
              <a:buChar char="•"/>
              <a:tabLst/>
              <a:defRPr/>
            </a:pPr>
            <a:r>
              <a:rPr kumimoji="0" lang="en-IN" sz="2000" b="0" i="0" u="none" strike="noStrike" kern="0" cap="none" spc="0" normalizeH="0" baseline="0" noProof="0" dirty="0">
                <a:ln>
                  <a:noFill/>
                </a:ln>
                <a:solidFill>
                  <a:srgbClr val="FFFFFF"/>
                </a:solidFill>
                <a:effectLst/>
                <a:uLnTx/>
                <a:uFillTx/>
                <a:latin typeface="inter-regular"/>
                <a:cs typeface="Arial"/>
                <a:sym typeface="Arial"/>
              </a:rPr>
              <a:t>min () = it returns minimum value of the given no.</a:t>
            </a:r>
          </a:p>
          <a:p>
            <a:pPr marL="342900" marR="0" lvl="0" indent="-342900" algn="l" defTabSz="914400" rtl="0" eaLnBrk="1" fontAlgn="auto" latinLnBrk="0" hangingPunct="1">
              <a:lnSpc>
                <a:spcPct val="100000"/>
              </a:lnSpc>
              <a:spcBef>
                <a:spcPts val="0"/>
              </a:spcBef>
              <a:spcAft>
                <a:spcPts val="0"/>
              </a:spcAft>
              <a:buClr>
                <a:srgbClr val="FFFFFF"/>
              </a:buClr>
              <a:buSzPts val="2000"/>
              <a:buFont typeface="Arial" panose="020B0604020202020204" pitchFamily="34" charset="0"/>
              <a:buChar char="•"/>
              <a:tabLst/>
              <a:defRPr/>
            </a:pPr>
            <a:endParaRPr kumimoji="0" lang="en-IN" sz="2000" b="0" i="0" u="none" strike="noStrike" kern="0" cap="none" spc="0" normalizeH="0" baseline="0" noProof="0" dirty="0">
              <a:ln>
                <a:noFill/>
              </a:ln>
              <a:solidFill>
                <a:srgbClr val="FFFFFF"/>
              </a:solidFill>
              <a:effectLst/>
              <a:uLnTx/>
              <a:uFillTx/>
              <a:latin typeface="inter-regular"/>
              <a:cs typeface="Arial"/>
              <a:sym typeface="Arial"/>
            </a:endParaRPr>
          </a:p>
          <a:p>
            <a:pPr marL="342900" marR="0" lvl="0" indent="-342900" algn="l" defTabSz="914400" rtl="0" eaLnBrk="1" fontAlgn="auto" latinLnBrk="0" hangingPunct="1">
              <a:lnSpc>
                <a:spcPct val="100000"/>
              </a:lnSpc>
              <a:spcBef>
                <a:spcPts val="0"/>
              </a:spcBef>
              <a:spcAft>
                <a:spcPts val="0"/>
              </a:spcAft>
              <a:buClr>
                <a:srgbClr val="FFFFFF"/>
              </a:buClr>
              <a:buSzPts val="2000"/>
              <a:buFont typeface="Arial" panose="020B0604020202020204" pitchFamily="34" charset="0"/>
              <a:buChar char="•"/>
              <a:tabLst/>
              <a:defRPr/>
            </a:pPr>
            <a:r>
              <a:rPr kumimoji="0" lang="en-IN" sz="2000" b="0" i="0" u="none" strike="noStrike" kern="0" cap="none" spc="0" normalizeH="0" baseline="0" noProof="0" dirty="0">
                <a:ln>
                  <a:noFill/>
                </a:ln>
                <a:solidFill>
                  <a:srgbClr val="FFFFFF"/>
                </a:solidFill>
                <a:effectLst/>
                <a:uLnTx/>
                <a:uFillTx/>
                <a:latin typeface="inter-regular"/>
                <a:cs typeface="Arial"/>
                <a:sym typeface="Arial"/>
              </a:rPr>
              <a:t>Pow () = it returns value of base to the power of exponent.</a:t>
            </a:r>
          </a:p>
          <a:p>
            <a:pPr marL="285750" marR="0" lvl="0" indent="-285750" algn="l" defTabSz="914400" rtl="0" eaLnBrk="1" fontAlgn="auto" latinLnBrk="0" hangingPunct="1">
              <a:lnSpc>
                <a:spcPct val="100000"/>
              </a:lnSpc>
              <a:spcBef>
                <a:spcPts val="0"/>
              </a:spcBef>
              <a:spcAft>
                <a:spcPts val="0"/>
              </a:spcAft>
              <a:buClr>
                <a:srgbClr val="FFFFFF"/>
              </a:buClr>
              <a:buSzPts val="2000"/>
              <a:buFont typeface="Arial" panose="020B0604020202020204" pitchFamily="34" charset="0"/>
              <a:buChar char="•"/>
              <a:tabLst/>
              <a:defRPr/>
            </a:pPr>
            <a:endParaRPr kumimoji="0" lang="en-US" sz="2000" b="0" i="0" u="none" strike="noStrike" kern="0" cap="none" spc="0" normalizeH="0" baseline="0" noProof="0" dirty="0">
              <a:ln>
                <a:noFill/>
              </a:ln>
              <a:solidFill>
                <a:srgbClr val="FFFFFF"/>
              </a:solidFill>
              <a:effectLst/>
              <a:uLnTx/>
              <a:uFillTx/>
              <a:latin typeface="Nunito" pitchFamily="2" charset="0"/>
              <a:cs typeface="Arial"/>
              <a:sym typeface="Arial"/>
            </a:endParaRPr>
          </a:p>
          <a:p>
            <a:pPr marL="285750" marR="0" lvl="0" indent="-285750" algn="l" defTabSz="914400" rtl="0" eaLnBrk="1" fontAlgn="auto" latinLnBrk="0" hangingPunct="1">
              <a:lnSpc>
                <a:spcPct val="100000"/>
              </a:lnSpc>
              <a:spcBef>
                <a:spcPts val="0"/>
              </a:spcBef>
              <a:spcAft>
                <a:spcPts val="0"/>
              </a:spcAft>
              <a:buClr>
                <a:srgbClr val="FFFFFF"/>
              </a:buClr>
              <a:buSzPts val="2000"/>
              <a:buFont typeface="Arial" panose="020B0604020202020204" pitchFamily="34" charset="0"/>
              <a:buChar char="•"/>
              <a:tabLst/>
              <a:defRPr/>
            </a:pPr>
            <a:endParaRPr kumimoji="0" lang="en-IN" sz="1400" b="0" i="0" u="none" strike="noStrike" kern="0" cap="none" spc="0" normalizeH="0" baseline="0" noProof="0" dirty="0">
              <a:ln>
                <a:noFill/>
              </a:ln>
              <a:solidFill>
                <a:srgbClr val="000000"/>
              </a:solidFill>
              <a:effectLst/>
              <a:uLnTx/>
              <a:uFillTx/>
              <a:latin typeface="Arial"/>
              <a:cs typeface="Arial"/>
              <a:sym typeface="Arial"/>
            </a:endParaRPr>
          </a:p>
        </p:txBody>
      </p:sp>
      <p:pic>
        <p:nvPicPr>
          <p:cNvPr id="1607" name="Google Shape;1607;p223" descr="Open book"/>
          <p:cNvPicPr preferRelativeResize="0"/>
          <p:nvPr/>
        </p:nvPicPr>
        <p:blipFill rotWithShape="1">
          <a:blip r:embed="rId3">
            <a:alphaModFix/>
          </a:blip>
          <a:srcRect/>
          <a:stretch/>
        </p:blipFill>
        <p:spPr>
          <a:xfrm>
            <a:off x="1962150" y="679675"/>
            <a:ext cx="914400" cy="914400"/>
          </a:xfrm>
          <a:prstGeom prst="rect">
            <a:avLst/>
          </a:prstGeom>
          <a:noFill/>
          <a:ln>
            <a:noFill/>
          </a:ln>
        </p:spPr>
      </p:pic>
      <p:pic>
        <p:nvPicPr>
          <p:cNvPr id="4" name="Picture 3">
            <a:extLst>
              <a:ext uri="{FF2B5EF4-FFF2-40B4-BE49-F238E27FC236}">
                <a16:creationId xmlns:a16="http://schemas.microsoft.com/office/drawing/2014/main" id="{BF2F75EA-DFE8-A0D6-3146-BF2193AC9EAB}"/>
              </a:ext>
            </a:extLst>
          </p:cNvPr>
          <p:cNvPicPr>
            <a:picLocks noChangeAspect="1"/>
          </p:cNvPicPr>
          <p:nvPr/>
        </p:nvPicPr>
        <p:blipFill>
          <a:blip r:embed="rId4"/>
          <a:stretch>
            <a:fillRect/>
          </a:stretch>
        </p:blipFill>
        <p:spPr>
          <a:xfrm>
            <a:off x="8188036" y="1966412"/>
            <a:ext cx="3698399" cy="3698399"/>
          </a:xfrm>
          <a:prstGeom prst="rect">
            <a:avLst/>
          </a:prstGeom>
          <a:ln>
            <a:noFill/>
          </a:ln>
          <a:effectLst>
            <a:softEdge rad="112500"/>
          </a:effectLst>
        </p:spPr>
      </p:pic>
    </p:spTree>
    <p:extLst>
      <p:ext uri="{BB962C8B-B14F-4D97-AF65-F5344CB8AC3E}">
        <p14:creationId xmlns:p14="http://schemas.microsoft.com/office/powerpoint/2010/main" val="1282519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1598"/>
                                        </p:tgtEl>
                                        <p:attrNameLst>
                                          <p:attrName>style.visibility</p:attrName>
                                        </p:attrNameLst>
                                      </p:cBhvr>
                                      <p:to>
                                        <p:strVal val="visible"/>
                                      </p:to>
                                    </p:set>
                                    <p:animEffect transition="in" filter="fade">
                                      <p:cBhvr>
                                        <p:cTn id="7" dur="500"/>
                                        <p:tgtEl>
                                          <p:spTgt spid="15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C0C0C"/>
        </a:solidFill>
        <a:effectLst/>
      </p:bgPr>
    </p:bg>
    <p:spTree>
      <p:nvGrpSpPr>
        <p:cNvPr id="1" name="Shape 1597"/>
        <p:cNvGrpSpPr/>
        <p:nvPr/>
      </p:nvGrpSpPr>
      <p:grpSpPr>
        <a:xfrm>
          <a:off x="0" y="0"/>
          <a:ext cx="0" cy="0"/>
          <a:chOff x="0" y="0"/>
          <a:chExt cx="0" cy="0"/>
        </a:xfrm>
      </p:grpSpPr>
      <p:sp>
        <p:nvSpPr>
          <p:cNvPr id="1598" name="Google Shape;1598;p223"/>
          <p:cNvSpPr/>
          <p:nvPr/>
        </p:nvSpPr>
        <p:spPr>
          <a:xfrm>
            <a:off x="53178" y="86797"/>
            <a:ext cx="12119428" cy="6771203"/>
          </a:xfrm>
          <a:prstGeom prst="rect">
            <a:avLst/>
          </a:prstGeom>
          <a:noFill/>
          <a:ln w="155575"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800"/>
              <a:buFont typeface="Calibri"/>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1602" name="Google Shape;1602;p223"/>
          <p:cNvSpPr txBox="1">
            <a:spLocks noGrp="1"/>
          </p:cNvSpPr>
          <p:nvPr>
            <p:ph type="title"/>
          </p:nvPr>
        </p:nvSpPr>
        <p:spPr>
          <a:xfrm>
            <a:off x="1241209" y="474093"/>
            <a:ext cx="10515600" cy="1325563"/>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accent4"/>
              </a:buClr>
              <a:buSzPts val="4800"/>
              <a:buFont typeface="Raleway"/>
              <a:buNone/>
            </a:pPr>
            <a:r>
              <a:rPr lang="en-GB" sz="4800" b="1" dirty="0">
                <a:solidFill>
                  <a:schemeClr val="accent4"/>
                </a:solidFill>
                <a:latin typeface="Raleway"/>
                <a:sym typeface="Raleway"/>
              </a:rPr>
              <a:t>Looping  </a:t>
            </a:r>
            <a:endParaRPr dirty="0"/>
          </a:p>
        </p:txBody>
      </p:sp>
      <p:sp>
        <p:nvSpPr>
          <p:cNvPr id="1603" name="Google Shape;1603;p223"/>
          <p:cNvSpPr txBox="1"/>
          <p:nvPr/>
        </p:nvSpPr>
        <p:spPr>
          <a:xfrm>
            <a:off x="456355" y="1835095"/>
            <a:ext cx="7543914" cy="5469507"/>
          </a:xfrm>
          <a:prstGeom prst="rect">
            <a:avLst/>
          </a:prstGeom>
          <a:noFill/>
          <a:ln>
            <a:noFill/>
          </a:ln>
        </p:spPr>
        <p:txBody>
          <a:bodyPr spcFirstLastPara="1" wrap="square" lIns="91425" tIns="45700" rIns="91425" bIns="45700" anchor="t" anchorCtr="0">
            <a:noAutofit/>
          </a:bodyPr>
          <a:lstStyle/>
          <a:p>
            <a:pPr marL="285750" marR="0" lvl="0" indent="-285750" algn="l" defTabSz="914400" rtl="0" eaLnBrk="1" fontAlgn="auto" latinLnBrk="0" hangingPunct="1">
              <a:lnSpc>
                <a:spcPct val="100000"/>
              </a:lnSpc>
              <a:spcBef>
                <a:spcPts val="0"/>
              </a:spcBef>
              <a:spcAft>
                <a:spcPts val="0"/>
              </a:spcAft>
              <a:buClr>
                <a:srgbClr val="FFFFFF"/>
              </a:buClr>
              <a:buSzPts val="2000"/>
              <a:buFont typeface="Arial" panose="020B0604020202020204" pitchFamily="34" charset="0"/>
              <a:buChar char="•"/>
              <a:tabLst/>
              <a:defRPr/>
            </a:pPr>
            <a:r>
              <a:rPr kumimoji="0" lang="en-US" sz="1800" b="0" i="0" u="none" strike="noStrike" kern="0" cap="none" spc="0" normalizeH="0" baseline="0" noProof="0" dirty="0">
                <a:ln>
                  <a:noFill/>
                </a:ln>
                <a:solidFill>
                  <a:srgbClr val="FFFFFF"/>
                </a:solidFill>
                <a:effectLst/>
                <a:uLnTx/>
                <a:uFillTx/>
                <a:latin typeface="Nunito" pitchFamily="2" charset="0"/>
                <a:cs typeface="Arial"/>
                <a:sym typeface="Arial"/>
              </a:rPr>
              <a:t> </a:t>
            </a:r>
            <a:r>
              <a:rPr kumimoji="0" lang="en-US" sz="1800" b="1" i="0" u="none" strike="noStrike" kern="0" cap="none" spc="0" normalizeH="0" baseline="0" noProof="0" dirty="0">
                <a:ln>
                  <a:noFill/>
                </a:ln>
                <a:solidFill>
                  <a:srgbClr val="FFFFFF"/>
                </a:solidFill>
                <a:effectLst/>
                <a:uLnTx/>
                <a:uFillTx/>
                <a:latin typeface="Nunito" pitchFamily="2" charset="0"/>
                <a:cs typeface="Arial"/>
                <a:sym typeface="Arial"/>
              </a:rPr>
              <a:t>Looping</a:t>
            </a:r>
            <a:r>
              <a:rPr kumimoji="0" lang="en-US" sz="1800" b="0" i="0" u="none" strike="noStrike" kern="0" cap="none" spc="0" normalizeH="0" baseline="0" noProof="0" dirty="0">
                <a:ln>
                  <a:noFill/>
                </a:ln>
                <a:solidFill>
                  <a:srgbClr val="FFFFFF"/>
                </a:solidFill>
                <a:effectLst/>
                <a:uLnTx/>
                <a:uFillTx/>
                <a:latin typeface="Nunito" pitchFamily="2" charset="0"/>
                <a:cs typeface="Arial"/>
                <a:sym typeface="Arial"/>
              </a:rPr>
              <a:t> in programming languages is a feature that facilitates the execution of a set of instructions/functions repeatedly while some condition evaluates to true. For example, suppose we want to print “Hello World” 10 times. This can be done in two ways as shown below:</a:t>
            </a:r>
          </a:p>
          <a:p>
            <a:pPr marL="285750" marR="0" lvl="0" indent="-285750" algn="l" defTabSz="914400" rtl="0" eaLnBrk="1" fontAlgn="auto" latinLnBrk="0" hangingPunct="1">
              <a:lnSpc>
                <a:spcPct val="100000"/>
              </a:lnSpc>
              <a:spcBef>
                <a:spcPts val="0"/>
              </a:spcBef>
              <a:spcAft>
                <a:spcPts val="0"/>
              </a:spcAft>
              <a:buClr>
                <a:srgbClr val="FFFFFF"/>
              </a:buClr>
              <a:buSzPts val="2000"/>
              <a:buFont typeface="Arial" panose="020B0604020202020204" pitchFamily="34" charset="0"/>
              <a:buChar char="•"/>
              <a:tabLst/>
              <a:defRPr/>
            </a:pPr>
            <a:endParaRPr kumimoji="0" lang="en-US" sz="1600" b="0" i="0" u="none" strike="noStrike" kern="0" cap="none" spc="0" normalizeH="0" baseline="0" noProof="0" dirty="0">
              <a:ln>
                <a:noFill/>
              </a:ln>
              <a:solidFill>
                <a:srgbClr val="FFFFFF"/>
              </a:solidFill>
              <a:effectLst/>
              <a:uLnTx/>
              <a:uFillTx/>
              <a:latin typeface="Nunito" pitchFamily="2" charset="0"/>
              <a:cs typeface="Arial"/>
              <a:sym typeface="Arial"/>
            </a:endParaRPr>
          </a:p>
          <a:p>
            <a:pPr marL="285750" marR="0" lvl="0" indent="-285750" algn="l" defTabSz="914400" rtl="0" eaLnBrk="1" fontAlgn="auto" latinLnBrk="0" hangingPunct="1">
              <a:lnSpc>
                <a:spcPct val="100000"/>
              </a:lnSpc>
              <a:spcBef>
                <a:spcPts val="0"/>
              </a:spcBef>
              <a:spcAft>
                <a:spcPts val="0"/>
              </a:spcAft>
              <a:buClr>
                <a:srgbClr val="FFFFFF"/>
              </a:buClr>
              <a:buSzPts val="2000"/>
              <a:buFont typeface="Arial" panose="020B0604020202020204" pitchFamily="34" charset="0"/>
              <a:buChar char="•"/>
              <a:tabLst/>
              <a:defRPr/>
            </a:pPr>
            <a:endParaRPr kumimoji="0" lang="en-IN" sz="1600" b="0" i="0" u="none" strike="noStrike" kern="0" cap="none" spc="0" normalizeH="0" baseline="0" noProof="0" dirty="0">
              <a:ln>
                <a:noFill/>
              </a:ln>
              <a:solidFill>
                <a:srgbClr val="FFFFFF"/>
              </a:solidFill>
              <a:effectLst/>
              <a:uLnTx/>
              <a:uFillTx/>
              <a:latin typeface="inter-regular"/>
              <a:cs typeface="Arial"/>
              <a:sym typeface="Arial"/>
            </a:endParaRPr>
          </a:p>
          <a:p>
            <a:pPr marL="285750" marR="0" lvl="0" indent="-285750" algn="l" defTabSz="914400" rtl="0" eaLnBrk="1" fontAlgn="auto" latinLnBrk="0" hangingPunct="1">
              <a:lnSpc>
                <a:spcPct val="100000"/>
              </a:lnSpc>
              <a:spcBef>
                <a:spcPts val="0"/>
              </a:spcBef>
              <a:spcAft>
                <a:spcPts val="0"/>
              </a:spcAft>
              <a:buClr>
                <a:srgbClr val="FFFFFF"/>
              </a:buClr>
              <a:buSzPts val="2000"/>
              <a:buFont typeface="Arial" panose="020B0604020202020204" pitchFamily="34" charset="0"/>
              <a:buChar char="•"/>
              <a:tabLst/>
              <a:defRPr/>
            </a:pPr>
            <a:endParaRPr kumimoji="0" lang="en-US" sz="2000" b="0" i="0" u="none" strike="noStrike" kern="0" cap="none" spc="0" normalizeH="0" baseline="0" noProof="0" dirty="0">
              <a:ln>
                <a:noFill/>
              </a:ln>
              <a:solidFill>
                <a:srgbClr val="FFFFFF"/>
              </a:solidFill>
              <a:effectLst/>
              <a:uLnTx/>
              <a:uFillTx/>
              <a:latin typeface="Nunito" pitchFamily="2" charset="0"/>
              <a:cs typeface="Arial"/>
              <a:sym typeface="Arial"/>
            </a:endParaRPr>
          </a:p>
          <a:p>
            <a:pPr marL="285750" marR="0" lvl="0" indent="-285750" algn="l" defTabSz="914400" rtl="0" eaLnBrk="1" fontAlgn="auto" latinLnBrk="0" hangingPunct="1">
              <a:lnSpc>
                <a:spcPct val="100000"/>
              </a:lnSpc>
              <a:spcBef>
                <a:spcPts val="0"/>
              </a:spcBef>
              <a:spcAft>
                <a:spcPts val="0"/>
              </a:spcAft>
              <a:buClr>
                <a:srgbClr val="FFFFFF"/>
              </a:buClr>
              <a:buSzPts val="2000"/>
              <a:buFont typeface="Arial" panose="020B0604020202020204" pitchFamily="34" charset="0"/>
              <a:buChar char="•"/>
              <a:tabLst/>
              <a:defRPr/>
            </a:pPr>
            <a:r>
              <a:rPr kumimoji="0" lang="en-US" sz="2000" b="0" i="0" u="none" strike="noStrike" kern="0" cap="none" spc="0" normalizeH="0" baseline="0" noProof="0" dirty="0">
                <a:ln>
                  <a:noFill/>
                </a:ln>
                <a:solidFill>
                  <a:srgbClr val="FFFFFF"/>
                </a:solidFill>
                <a:effectLst/>
                <a:uLnTx/>
                <a:uFillTx/>
                <a:latin typeface="Nunito" pitchFamily="2" charset="0"/>
                <a:cs typeface="Arial"/>
                <a:sym typeface="Arial"/>
              </a:rPr>
              <a:t> </a:t>
            </a:r>
            <a:r>
              <a:rPr kumimoji="0" lang="en-US" sz="2000" b="1" i="0" u="none" strike="noStrike" kern="0" cap="none" spc="0" normalizeH="0" baseline="0" noProof="0" dirty="0">
                <a:ln>
                  <a:noFill/>
                </a:ln>
                <a:solidFill>
                  <a:srgbClr val="FFFFFF"/>
                </a:solidFill>
                <a:effectLst/>
                <a:uLnTx/>
                <a:uFillTx/>
                <a:latin typeface="Nunito" pitchFamily="2" charset="0"/>
                <a:cs typeface="Arial"/>
                <a:sym typeface="Arial"/>
              </a:rPr>
              <a:t>Iterative Method: </a:t>
            </a:r>
            <a:r>
              <a:rPr kumimoji="0" lang="en-US" sz="2000" b="0" i="0" u="none" strike="noStrike" kern="0" cap="none" spc="0" normalizeH="0" baseline="0" noProof="0" dirty="0">
                <a:ln>
                  <a:noFill/>
                </a:ln>
                <a:solidFill>
                  <a:srgbClr val="FFFFFF"/>
                </a:solidFill>
                <a:effectLst/>
                <a:uLnTx/>
                <a:uFillTx/>
                <a:latin typeface="Nunito" pitchFamily="2" charset="0"/>
                <a:cs typeface="Arial"/>
                <a:sym typeface="Arial"/>
              </a:rPr>
              <a:t>The iterative method to do this is to write the console.log() statement 5 times. </a:t>
            </a:r>
          </a:p>
          <a:p>
            <a:pPr marL="285750" marR="0" lvl="0" indent="-285750" algn="l" defTabSz="914400" rtl="0" eaLnBrk="1" fontAlgn="auto" latinLnBrk="0" hangingPunct="1">
              <a:lnSpc>
                <a:spcPct val="100000"/>
              </a:lnSpc>
              <a:spcBef>
                <a:spcPts val="0"/>
              </a:spcBef>
              <a:spcAft>
                <a:spcPts val="0"/>
              </a:spcAft>
              <a:buClr>
                <a:srgbClr val="FFFFFF"/>
              </a:buClr>
              <a:buSzPts val="2000"/>
              <a:buFont typeface="Arial" panose="020B0604020202020204" pitchFamily="34" charset="0"/>
              <a:buChar char="•"/>
              <a:tabLst/>
              <a:defRPr/>
            </a:pPr>
            <a:endParaRPr kumimoji="0" lang="en-US" sz="2000" b="0" i="0" u="none" strike="noStrike" kern="0" cap="none" spc="0" normalizeH="0" baseline="0" noProof="0" dirty="0">
              <a:ln>
                <a:noFill/>
              </a:ln>
              <a:solidFill>
                <a:srgbClr val="FFFFFF"/>
              </a:solidFill>
              <a:effectLst/>
              <a:uLnTx/>
              <a:uFillTx/>
              <a:latin typeface="Nunito" pitchFamily="2" charset="0"/>
              <a:cs typeface="Arial"/>
              <a:sym typeface="Arial"/>
            </a:endParaRPr>
          </a:p>
          <a:p>
            <a:pPr marL="285750" marR="0" lvl="0" indent="-285750" algn="l" defTabSz="914400" rtl="0" eaLnBrk="1" fontAlgn="auto" latinLnBrk="0" hangingPunct="1">
              <a:lnSpc>
                <a:spcPct val="100000"/>
              </a:lnSpc>
              <a:spcBef>
                <a:spcPts val="0"/>
              </a:spcBef>
              <a:spcAft>
                <a:spcPts val="0"/>
              </a:spcAft>
              <a:buClr>
                <a:srgbClr val="FFFFFF"/>
              </a:buClr>
              <a:buSzPts val="2000"/>
              <a:buFont typeface="Arial" panose="020B0604020202020204" pitchFamily="34" charset="0"/>
              <a:buChar char="•"/>
              <a:tabLst/>
              <a:defRPr/>
            </a:pPr>
            <a:endParaRPr kumimoji="0" lang="en-US" sz="1800" b="0" i="0" u="none" strike="noStrike" kern="0" cap="none" spc="0" normalizeH="0" baseline="0" noProof="0" dirty="0">
              <a:ln>
                <a:noFill/>
              </a:ln>
              <a:solidFill>
                <a:srgbClr val="FFFFFF"/>
              </a:solidFill>
              <a:effectLst/>
              <a:uLnTx/>
              <a:uFillTx/>
              <a:latin typeface="Nunito" pitchFamily="2" charset="0"/>
              <a:cs typeface="Arial"/>
              <a:sym typeface="Arial"/>
            </a:endParaRPr>
          </a:p>
          <a:p>
            <a:pPr marL="285750" marR="0" lvl="0" indent="-285750" algn="l" defTabSz="914400" rtl="0" eaLnBrk="1" fontAlgn="auto" latinLnBrk="0" hangingPunct="1">
              <a:lnSpc>
                <a:spcPct val="100000"/>
              </a:lnSpc>
              <a:spcBef>
                <a:spcPts val="0"/>
              </a:spcBef>
              <a:spcAft>
                <a:spcPts val="0"/>
              </a:spcAft>
              <a:buClr>
                <a:srgbClr val="FFFFFF"/>
              </a:buClr>
              <a:buSzPts val="2000"/>
              <a:buFont typeface="Arial" panose="020B0604020202020204" pitchFamily="34" charset="0"/>
              <a:buChar char="•"/>
              <a:tabLst/>
              <a:defRPr/>
            </a:pPr>
            <a:r>
              <a:rPr kumimoji="0" lang="en-US" sz="1800" b="0" i="0" u="none" strike="noStrike" kern="0" cap="none" spc="0" normalizeH="0" baseline="0" noProof="0" dirty="0">
                <a:ln>
                  <a:noFill/>
                </a:ln>
                <a:solidFill>
                  <a:srgbClr val="FFFFFF"/>
                </a:solidFill>
                <a:effectLst/>
                <a:uLnTx/>
                <a:uFillTx/>
                <a:latin typeface="Nunito" pitchFamily="2" charset="0"/>
                <a:cs typeface="Arial"/>
                <a:sym typeface="Arial"/>
              </a:rPr>
              <a:t> </a:t>
            </a:r>
            <a:r>
              <a:rPr kumimoji="0" lang="en-US" sz="2000" b="1" i="0" u="none" strike="noStrike" kern="0" cap="none" spc="0" normalizeH="0" baseline="0" noProof="0" dirty="0">
                <a:ln>
                  <a:noFill/>
                </a:ln>
                <a:solidFill>
                  <a:srgbClr val="FFFFFF"/>
                </a:solidFill>
                <a:effectLst/>
                <a:uLnTx/>
                <a:uFillTx/>
                <a:latin typeface="Nunito" pitchFamily="2" charset="0"/>
                <a:cs typeface="Arial"/>
                <a:sym typeface="Arial"/>
              </a:rPr>
              <a:t>Using Loops: </a:t>
            </a:r>
            <a:r>
              <a:rPr kumimoji="0" lang="en-US" sz="2000" b="0" i="0" u="none" strike="noStrike" kern="0" cap="none" spc="0" normalizeH="0" baseline="0" noProof="0" dirty="0">
                <a:ln>
                  <a:noFill/>
                </a:ln>
                <a:solidFill>
                  <a:srgbClr val="FFFFFF"/>
                </a:solidFill>
                <a:effectLst/>
                <a:uLnTx/>
                <a:uFillTx/>
                <a:latin typeface="Nunito" pitchFamily="2" charset="0"/>
                <a:cs typeface="Arial"/>
                <a:sym typeface="Arial"/>
              </a:rPr>
              <a:t>In Loop, the statement needs to be written only once and the loop will be executed 5 times as shown below: </a:t>
            </a:r>
          </a:p>
          <a:p>
            <a:pPr marL="285750" marR="0" lvl="0" indent="-285750" algn="l" defTabSz="914400" rtl="0" eaLnBrk="1" fontAlgn="auto" latinLnBrk="0" hangingPunct="1">
              <a:lnSpc>
                <a:spcPct val="100000"/>
              </a:lnSpc>
              <a:spcBef>
                <a:spcPts val="0"/>
              </a:spcBef>
              <a:spcAft>
                <a:spcPts val="0"/>
              </a:spcAft>
              <a:buClr>
                <a:srgbClr val="FFFFFF"/>
              </a:buClr>
              <a:buSzPts val="2000"/>
              <a:buFont typeface="Arial" panose="020B0604020202020204" pitchFamily="34" charset="0"/>
              <a:buChar char="•"/>
              <a:tabLst/>
              <a:defRPr/>
            </a:pPr>
            <a:endParaRPr kumimoji="0" lang="en-IN" sz="1400" b="0" i="0" u="none" strike="noStrike" kern="0" cap="none" spc="0" normalizeH="0" baseline="0" noProof="0" dirty="0">
              <a:ln>
                <a:noFill/>
              </a:ln>
              <a:solidFill>
                <a:srgbClr val="000000"/>
              </a:solidFill>
              <a:effectLst/>
              <a:uLnTx/>
              <a:uFillTx/>
              <a:latin typeface="Arial"/>
              <a:cs typeface="Arial"/>
              <a:sym typeface="Arial"/>
            </a:endParaRPr>
          </a:p>
        </p:txBody>
      </p:sp>
      <p:pic>
        <p:nvPicPr>
          <p:cNvPr id="1607" name="Google Shape;1607;p223" descr="Open book"/>
          <p:cNvPicPr preferRelativeResize="0"/>
          <p:nvPr/>
        </p:nvPicPr>
        <p:blipFill rotWithShape="1">
          <a:blip r:embed="rId3">
            <a:alphaModFix/>
          </a:blip>
          <a:srcRect/>
          <a:stretch/>
        </p:blipFill>
        <p:spPr>
          <a:xfrm>
            <a:off x="1962150" y="679675"/>
            <a:ext cx="914400" cy="914400"/>
          </a:xfrm>
          <a:prstGeom prst="rect">
            <a:avLst/>
          </a:prstGeom>
          <a:noFill/>
          <a:ln>
            <a:noFill/>
          </a:ln>
        </p:spPr>
      </p:pic>
      <p:pic>
        <p:nvPicPr>
          <p:cNvPr id="6" name="Picture 5">
            <a:extLst>
              <a:ext uri="{FF2B5EF4-FFF2-40B4-BE49-F238E27FC236}">
                <a16:creationId xmlns:a16="http://schemas.microsoft.com/office/drawing/2014/main" id="{E8FECA66-1072-5048-F7B6-56095339F868}"/>
              </a:ext>
            </a:extLst>
          </p:cNvPr>
          <p:cNvPicPr>
            <a:picLocks noChangeAspect="1"/>
          </p:cNvPicPr>
          <p:nvPr/>
        </p:nvPicPr>
        <p:blipFill>
          <a:blip r:embed="rId4"/>
          <a:stretch>
            <a:fillRect/>
          </a:stretch>
        </p:blipFill>
        <p:spPr>
          <a:xfrm>
            <a:off x="8917023" y="2302984"/>
            <a:ext cx="2338828" cy="233882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202472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1598"/>
                                        </p:tgtEl>
                                        <p:attrNameLst>
                                          <p:attrName>style.visibility</p:attrName>
                                        </p:attrNameLst>
                                      </p:cBhvr>
                                      <p:to>
                                        <p:strVal val="visible"/>
                                      </p:to>
                                    </p:set>
                                    <p:animEffect transition="in" filter="fade">
                                      <p:cBhvr>
                                        <p:cTn id="7" dur="500"/>
                                        <p:tgtEl>
                                          <p:spTgt spid="15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0C0C0C"/>
        </a:solidFill>
        <a:effectLst/>
      </p:bgPr>
    </p:bg>
    <p:spTree>
      <p:nvGrpSpPr>
        <p:cNvPr id="1" name="Shape 1597"/>
        <p:cNvGrpSpPr/>
        <p:nvPr/>
      </p:nvGrpSpPr>
      <p:grpSpPr>
        <a:xfrm>
          <a:off x="0" y="0"/>
          <a:ext cx="0" cy="0"/>
          <a:chOff x="0" y="0"/>
          <a:chExt cx="0" cy="0"/>
        </a:xfrm>
      </p:grpSpPr>
      <p:sp>
        <p:nvSpPr>
          <p:cNvPr id="1598" name="Google Shape;1598;p223"/>
          <p:cNvSpPr/>
          <p:nvPr/>
        </p:nvSpPr>
        <p:spPr>
          <a:xfrm>
            <a:off x="53178" y="86797"/>
            <a:ext cx="12119428" cy="6771203"/>
          </a:xfrm>
          <a:prstGeom prst="rect">
            <a:avLst/>
          </a:prstGeom>
          <a:noFill/>
          <a:ln w="155575"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800"/>
              <a:buFont typeface="Calibri"/>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1602" name="Google Shape;1602;p223"/>
          <p:cNvSpPr txBox="1">
            <a:spLocks noGrp="1"/>
          </p:cNvSpPr>
          <p:nvPr>
            <p:ph type="title"/>
          </p:nvPr>
        </p:nvSpPr>
        <p:spPr>
          <a:xfrm>
            <a:off x="1241209" y="474093"/>
            <a:ext cx="10515600" cy="1325563"/>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accent4"/>
              </a:buClr>
              <a:buSzPts val="4800"/>
              <a:buFont typeface="Raleway"/>
              <a:buNone/>
            </a:pPr>
            <a:r>
              <a:rPr lang="en-GB" sz="4800" b="1" dirty="0">
                <a:solidFill>
                  <a:schemeClr val="accent4"/>
                </a:solidFill>
                <a:latin typeface="Raleway"/>
                <a:sym typeface="Raleway"/>
              </a:rPr>
              <a:t>Looping types  </a:t>
            </a:r>
            <a:endParaRPr dirty="0"/>
          </a:p>
        </p:txBody>
      </p:sp>
      <p:sp>
        <p:nvSpPr>
          <p:cNvPr id="1603" name="Google Shape;1603;p223"/>
          <p:cNvSpPr txBox="1"/>
          <p:nvPr/>
        </p:nvSpPr>
        <p:spPr>
          <a:xfrm>
            <a:off x="435191" y="1775789"/>
            <a:ext cx="7543914" cy="5469507"/>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FFFFFF"/>
              </a:buClr>
              <a:buSzPts val="2000"/>
              <a:buFont typeface="Arial"/>
              <a:buNone/>
              <a:tabLst/>
              <a:defRPr/>
            </a:pPr>
            <a:r>
              <a:rPr kumimoji="0" lang="en-US" sz="1800" b="0" i="0" u="none" strike="noStrike" kern="0" cap="none" spc="0" normalizeH="0" baseline="0" noProof="0" dirty="0">
                <a:ln>
                  <a:noFill/>
                </a:ln>
                <a:solidFill>
                  <a:srgbClr val="FFFFFF"/>
                </a:solidFill>
                <a:effectLst/>
                <a:uLnTx/>
                <a:uFillTx/>
                <a:latin typeface="Nunito" pitchFamily="2" charset="0"/>
                <a:cs typeface="Arial"/>
                <a:sym typeface="Arial"/>
              </a:rPr>
              <a:t> </a:t>
            </a:r>
          </a:p>
          <a:p>
            <a:pPr marL="285750" marR="0" lvl="0" indent="-285750" algn="l" defTabSz="914400" rtl="0" eaLnBrk="1" fontAlgn="auto" latinLnBrk="0" hangingPunct="1">
              <a:lnSpc>
                <a:spcPct val="100000"/>
              </a:lnSpc>
              <a:spcBef>
                <a:spcPts val="0"/>
              </a:spcBef>
              <a:spcAft>
                <a:spcPts val="0"/>
              </a:spcAft>
              <a:buClr>
                <a:srgbClr val="FFFFFF"/>
              </a:buClr>
              <a:buSzPts val="2000"/>
              <a:buFont typeface="Arial" panose="020B0604020202020204" pitchFamily="34" charset="0"/>
              <a:buChar char="•"/>
              <a:tabLst/>
              <a:defRPr/>
            </a:pPr>
            <a:r>
              <a:rPr kumimoji="0" lang="en-US" sz="1800" b="0" i="0" u="none" strike="noStrike" kern="0" cap="none" spc="0" normalizeH="0" baseline="0" noProof="0" dirty="0">
                <a:ln>
                  <a:noFill/>
                </a:ln>
                <a:solidFill>
                  <a:srgbClr val="FFFFFF"/>
                </a:solidFill>
                <a:effectLst/>
                <a:uLnTx/>
                <a:uFillTx/>
                <a:latin typeface="Nunito" pitchFamily="2" charset="0"/>
                <a:cs typeface="Arial"/>
                <a:sym typeface="Arial"/>
              </a:rPr>
              <a:t> </a:t>
            </a:r>
            <a:r>
              <a:rPr kumimoji="0" lang="en-US" sz="2400" b="0" i="0" u="none" strike="noStrike" kern="0" cap="none" spc="0" normalizeH="0" baseline="0" noProof="0" dirty="0">
                <a:ln>
                  <a:noFill/>
                </a:ln>
                <a:solidFill>
                  <a:srgbClr val="FFFFFF"/>
                </a:solidFill>
                <a:effectLst/>
                <a:uLnTx/>
                <a:uFillTx/>
                <a:latin typeface="Nunito" pitchFamily="2" charset="0"/>
                <a:cs typeface="Arial"/>
                <a:sym typeface="Arial"/>
              </a:rPr>
              <a:t>For loop  :- </a:t>
            </a:r>
          </a:p>
          <a:p>
            <a:pPr marL="285750" marR="0" lvl="0" indent="-285750" algn="l" defTabSz="914400" rtl="0" eaLnBrk="1" fontAlgn="auto" latinLnBrk="0" hangingPunct="1">
              <a:lnSpc>
                <a:spcPct val="100000"/>
              </a:lnSpc>
              <a:spcBef>
                <a:spcPts val="0"/>
              </a:spcBef>
              <a:spcAft>
                <a:spcPts val="0"/>
              </a:spcAft>
              <a:buClr>
                <a:srgbClr val="FFFFFF"/>
              </a:buClr>
              <a:buSzPts val="2000"/>
              <a:buFont typeface="Arial" panose="020B0604020202020204" pitchFamily="34" charset="0"/>
              <a:buChar char="•"/>
              <a:tabLst/>
              <a:defRPr/>
            </a:pPr>
            <a:endParaRPr kumimoji="0" lang="en-US" sz="2400" b="0" i="0" u="none" strike="noStrike" kern="0" cap="none" spc="0" normalizeH="0" baseline="0" noProof="0" dirty="0">
              <a:ln>
                <a:noFill/>
              </a:ln>
              <a:solidFill>
                <a:srgbClr val="FFFFFF"/>
              </a:solidFill>
              <a:effectLst/>
              <a:uLnTx/>
              <a:uFillTx/>
              <a:latin typeface="Nunito" pitchFamily="2" charset="0"/>
              <a:cs typeface="Arial"/>
              <a:sym typeface="Arial"/>
            </a:endParaRPr>
          </a:p>
          <a:p>
            <a:pPr marL="285750" marR="0" lvl="0" indent="-285750" algn="l" defTabSz="914400" rtl="0" eaLnBrk="1" fontAlgn="auto" latinLnBrk="0" hangingPunct="1">
              <a:lnSpc>
                <a:spcPct val="100000"/>
              </a:lnSpc>
              <a:spcBef>
                <a:spcPts val="0"/>
              </a:spcBef>
              <a:spcAft>
                <a:spcPts val="0"/>
              </a:spcAft>
              <a:buClr>
                <a:srgbClr val="FFFFFF"/>
              </a:buClr>
              <a:buSzPts val="2000"/>
              <a:buFont typeface="Arial" panose="020B0604020202020204" pitchFamily="34" charset="0"/>
              <a:buChar char="•"/>
              <a:tabLst/>
              <a:defRPr/>
            </a:pPr>
            <a:r>
              <a:rPr kumimoji="0" lang="en-US" sz="2000" b="0" i="0" u="none" strike="noStrike" kern="0" cap="none" spc="0" normalizeH="0" baseline="0" noProof="0" dirty="0">
                <a:ln>
                  <a:noFill/>
                </a:ln>
                <a:solidFill>
                  <a:srgbClr val="FFFFFF"/>
                </a:solidFill>
                <a:effectLst/>
                <a:uLnTx/>
                <a:uFillTx/>
                <a:latin typeface="Nunito" pitchFamily="2" charset="0"/>
                <a:cs typeface="Arial"/>
                <a:sym typeface="Arial"/>
              </a:rPr>
              <a:t>for loop provides a concise way of writing the loop structure. Unlike while loop, a for statement consumes the initialization, condition, and increment/decrement in one line thereby providing a shorter, easy-to-debug structure of looping. </a:t>
            </a:r>
          </a:p>
          <a:p>
            <a:pPr marL="285750" marR="0" lvl="0" indent="-285750" algn="l" defTabSz="914400" rtl="0" eaLnBrk="1" fontAlgn="auto" latinLnBrk="0" hangingPunct="1">
              <a:lnSpc>
                <a:spcPct val="100000"/>
              </a:lnSpc>
              <a:spcBef>
                <a:spcPts val="0"/>
              </a:spcBef>
              <a:spcAft>
                <a:spcPts val="0"/>
              </a:spcAft>
              <a:buClr>
                <a:srgbClr val="FFFFFF"/>
              </a:buClr>
              <a:buSzPts val="2000"/>
              <a:buFont typeface="Arial" panose="020B0604020202020204" pitchFamily="34" charset="0"/>
              <a:buChar char="•"/>
              <a:tabLst/>
              <a:defRPr/>
            </a:pPr>
            <a:endParaRPr kumimoji="0" lang="en-US" sz="2000" b="0" i="0" u="none" strike="noStrike" kern="0" cap="none" spc="0" normalizeH="0" baseline="0" noProof="0" dirty="0">
              <a:ln>
                <a:noFill/>
              </a:ln>
              <a:solidFill>
                <a:srgbClr val="FFFFFF"/>
              </a:solidFill>
              <a:effectLst/>
              <a:uLnTx/>
              <a:uFillTx/>
              <a:latin typeface="Nunito" pitchFamily="2" charset="0"/>
              <a:cs typeface="Arial"/>
              <a:sym typeface="Arial"/>
            </a:endParaRPr>
          </a:p>
          <a:p>
            <a:pPr marL="285750" marR="0" lvl="0" indent="-285750" algn="l" defTabSz="914400" rtl="0" eaLnBrk="1" fontAlgn="auto" latinLnBrk="0" hangingPunct="1">
              <a:lnSpc>
                <a:spcPct val="100000"/>
              </a:lnSpc>
              <a:spcBef>
                <a:spcPts val="0"/>
              </a:spcBef>
              <a:spcAft>
                <a:spcPts val="0"/>
              </a:spcAft>
              <a:buClr>
                <a:srgbClr val="FFFFFF"/>
              </a:buClr>
              <a:buSzPts val="2000"/>
              <a:buFont typeface="Arial" panose="020B0604020202020204" pitchFamily="34" charset="0"/>
              <a:buChar char="•"/>
              <a:tabLst/>
              <a:defRPr/>
            </a:pPr>
            <a:r>
              <a:rPr kumimoji="0" lang="en-US" sz="1400" b="0" i="0" u="none" strike="noStrike" kern="0" cap="none" spc="0" normalizeH="0" baseline="0" noProof="0" dirty="0">
                <a:ln>
                  <a:noFill/>
                </a:ln>
                <a:solidFill>
                  <a:srgbClr val="FFFFFF"/>
                </a:solidFill>
                <a:effectLst/>
                <a:uLnTx/>
                <a:uFillTx/>
                <a:latin typeface="Nunito" pitchFamily="2" charset="0"/>
                <a:cs typeface="Arial"/>
                <a:sym typeface="Arial"/>
              </a:rPr>
              <a:t> </a:t>
            </a:r>
            <a:r>
              <a:rPr kumimoji="0" lang="en-US" sz="1400" b="1" i="0" u="none" strike="noStrike" kern="0" cap="none" spc="0" normalizeH="0" baseline="0" noProof="0" dirty="0">
                <a:ln>
                  <a:noFill/>
                </a:ln>
                <a:solidFill>
                  <a:srgbClr val="FFFFFF"/>
                </a:solidFill>
                <a:effectLst/>
                <a:uLnTx/>
                <a:uFillTx/>
                <a:latin typeface="Nunito" pitchFamily="2" charset="0"/>
                <a:cs typeface="Arial"/>
                <a:sym typeface="Arial"/>
              </a:rPr>
              <a:t>Initialization condition: </a:t>
            </a:r>
            <a:r>
              <a:rPr kumimoji="0" lang="en-US" sz="1400" b="0" i="0" u="none" strike="noStrike" kern="0" cap="none" spc="0" normalizeH="0" baseline="0" noProof="0" dirty="0">
                <a:ln>
                  <a:noFill/>
                </a:ln>
                <a:solidFill>
                  <a:srgbClr val="FFFFFF"/>
                </a:solidFill>
                <a:effectLst/>
                <a:uLnTx/>
                <a:uFillTx/>
                <a:latin typeface="Nunito" pitchFamily="2" charset="0"/>
                <a:cs typeface="Arial"/>
                <a:sym typeface="Arial"/>
              </a:rPr>
              <a:t>Here, we initialize the variable in use. It marks the start of a for loop. An already declared variable can be used or a variable can be declared, local to loop only.</a:t>
            </a:r>
          </a:p>
          <a:p>
            <a:pPr marL="285750" marR="0" lvl="0" indent="-285750" algn="l" defTabSz="914400" rtl="0" eaLnBrk="1" fontAlgn="auto" latinLnBrk="0" hangingPunct="1">
              <a:lnSpc>
                <a:spcPct val="100000"/>
              </a:lnSpc>
              <a:spcBef>
                <a:spcPts val="0"/>
              </a:spcBef>
              <a:spcAft>
                <a:spcPts val="0"/>
              </a:spcAft>
              <a:buClr>
                <a:srgbClr val="FFFFFF"/>
              </a:buClr>
              <a:buSzPts val="2000"/>
              <a:buFont typeface="Arial" panose="020B0604020202020204" pitchFamily="34" charset="0"/>
              <a:buChar char="•"/>
              <a:tabLst/>
              <a:defRPr/>
            </a:pPr>
            <a:endParaRPr kumimoji="0" lang="en-US" sz="1400" b="0" i="0" u="none" strike="noStrike" kern="0" cap="none" spc="0" normalizeH="0" baseline="0" noProof="0" dirty="0">
              <a:ln>
                <a:noFill/>
              </a:ln>
              <a:solidFill>
                <a:srgbClr val="FFFFFF"/>
              </a:solidFill>
              <a:effectLst/>
              <a:uLnTx/>
              <a:uFillTx/>
              <a:latin typeface="Nunito" pitchFamily="2" charset="0"/>
              <a:cs typeface="Arial"/>
              <a:sym typeface="Arial"/>
            </a:endParaRPr>
          </a:p>
          <a:p>
            <a:pPr marL="285750" marR="0" lvl="0" indent="-285750" algn="l" defTabSz="914400" rtl="0" eaLnBrk="1" fontAlgn="auto" latinLnBrk="0" hangingPunct="1">
              <a:lnSpc>
                <a:spcPct val="100000"/>
              </a:lnSpc>
              <a:spcBef>
                <a:spcPts val="0"/>
              </a:spcBef>
              <a:spcAft>
                <a:spcPts val="0"/>
              </a:spcAft>
              <a:buClr>
                <a:srgbClr val="FFFFFF"/>
              </a:buClr>
              <a:buSzPts val="2000"/>
              <a:buFont typeface="Arial" panose="020B0604020202020204" pitchFamily="34" charset="0"/>
              <a:buChar char="•"/>
              <a:tabLst/>
              <a:defRPr/>
            </a:pPr>
            <a:r>
              <a:rPr kumimoji="0" lang="en-US" sz="1400" b="0" i="0" u="none" strike="noStrike" kern="0" cap="none" spc="0" normalizeH="0" baseline="0" noProof="0" dirty="0">
                <a:ln>
                  <a:noFill/>
                </a:ln>
                <a:solidFill>
                  <a:srgbClr val="FFFFFF"/>
                </a:solidFill>
                <a:effectLst/>
                <a:uLnTx/>
                <a:uFillTx/>
                <a:latin typeface="Nunito" pitchFamily="2" charset="0"/>
                <a:cs typeface="Arial"/>
                <a:sym typeface="Arial"/>
              </a:rPr>
              <a:t> </a:t>
            </a:r>
            <a:r>
              <a:rPr kumimoji="0" lang="en-US" sz="1400" b="1" i="0" u="none" strike="noStrike" kern="0" cap="none" spc="0" normalizeH="0" baseline="0" noProof="0" dirty="0">
                <a:ln>
                  <a:noFill/>
                </a:ln>
                <a:solidFill>
                  <a:srgbClr val="FFFFFF"/>
                </a:solidFill>
                <a:effectLst/>
                <a:uLnTx/>
                <a:uFillTx/>
                <a:latin typeface="Nunito" pitchFamily="2" charset="0"/>
                <a:cs typeface="Arial"/>
                <a:sym typeface="Arial"/>
              </a:rPr>
              <a:t>Testing Condition:</a:t>
            </a:r>
            <a:r>
              <a:rPr kumimoji="0" lang="en-US" sz="1400" b="0" i="0" u="none" strike="noStrike" kern="0" cap="none" spc="0" normalizeH="0" baseline="0" noProof="0" dirty="0">
                <a:ln>
                  <a:noFill/>
                </a:ln>
                <a:solidFill>
                  <a:srgbClr val="FFFFFF"/>
                </a:solidFill>
                <a:effectLst/>
                <a:uLnTx/>
                <a:uFillTx/>
                <a:latin typeface="Nunito" pitchFamily="2" charset="0"/>
                <a:cs typeface="Arial"/>
                <a:sym typeface="Arial"/>
              </a:rPr>
              <a:t> It is used for testing the exit condition for a loop. It must return a boolean value. It is also an </a:t>
            </a:r>
            <a:r>
              <a:rPr kumimoji="0" lang="en-US" sz="1400" b="1" i="0" u="none" strike="noStrike" kern="0" cap="none" spc="0" normalizeH="0" baseline="0" noProof="0" dirty="0">
                <a:ln>
                  <a:noFill/>
                </a:ln>
                <a:solidFill>
                  <a:srgbClr val="FFFFFF"/>
                </a:solidFill>
                <a:effectLst/>
                <a:uLnTx/>
                <a:uFillTx/>
                <a:latin typeface="Nunito" pitchFamily="2" charset="0"/>
                <a:cs typeface="Arial"/>
                <a:sym typeface="Arial"/>
              </a:rPr>
              <a:t>Entry Control Loop</a:t>
            </a:r>
            <a:r>
              <a:rPr kumimoji="0" lang="en-US" sz="1400" b="0" i="0" u="none" strike="noStrike" kern="0" cap="none" spc="0" normalizeH="0" baseline="0" noProof="0" dirty="0">
                <a:ln>
                  <a:noFill/>
                </a:ln>
                <a:solidFill>
                  <a:srgbClr val="FFFFFF"/>
                </a:solidFill>
                <a:effectLst/>
                <a:uLnTx/>
                <a:uFillTx/>
                <a:latin typeface="Nunito" pitchFamily="2" charset="0"/>
                <a:cs typeface="Arial"/>
                <a:sym typeface="Arial"/>
              </a:rPr>
              <a:t> as the condition is checked prior to the execution of the loop statements.</a:t>
            </a:r>
          </a:p>
          <a:p>
            <a:pPr marL="285750" marR="0" lvl="0" indent="-285750" algn="l" defTabSz="914400" rtl="0" eaLnBrk="1" fontAlgn="auto" latinLnBrk="0" hangingPunct="1">
              <a:lnSpc>
                <a:spcPct val="100000"/>
              </a:lnSpc>
              <a:spcBef>
                <a:spcPts val="0"/>
              </a:spcBef>
              <a:spcAft>
                <a:spcPts val="0"/>
              </a:spcAft>
              <a:buClr>
                <a:srgbClr val="FFFFFF"/>
              </a:buClr>
              <a:buSzPts val="2000"/>
              <a:buFont typeface="Arial" panose="020B0604020202020204" pitchFamily="34" charset="0"/>
              <a:buChar char="•"/>
              <a:tabLst/>
              <a:defRPr/>
            </a:pPr>
            <a:endParaRPr kumimoji="0" lang="en-US" sz="1400" b="0" i="0" u="none" strike="noStrike" kern="0" cap="none" spc="0" normalizeH="0" baseline="0" noProof="0" dirty="0">
              <a:ln>
                <a:noFill/>
              </a:ln>
              <a:solidFill>
                <a:srgbClr val="FFFFFF"/>
              </a:solidFill>
              <a:effectLst/>
              <a:uLnTx/>
              <a:uFillTx/>
              <a:latin typeface="Nunito" pitchFamily="2" charset="0"/>
              <a:cs typeface="Arial"/>
              <a:sym typeface="Arial"/>
            </a:endParaRPr>
          </a:p>
          <a:p>
            <a:pPr marL="285750" marR="0" lvl="0" indent="-285750" algn="l" defTabSz="914400" rtl="0" eaLnBrk="1" fontAlgn="auto" latinLnBrk="0" hangingPunct="1">
              <a:lnSpc>
                <a:spcPct val="100000"/>
              </a:lnSpc>
              <a:spcBef>
                <a:spcPts val="0"/>
              </a:spcBef>
              <a:spcAft>
                <a:spcPts val="0"/>
              </a:spcAft>
              <a:buClr>
                <a:srgbClr val="FFFFFF"/>
              </a:buClr>
              <a:buSzPts val="2000"/>
              <a:buFont typeface="Arial" panose="020B0604020202020204" pitchFamily="34" charset="0"/>
              <a:buChar char="•"/>
              <a:tabLst/>
              <a:defRPr/>
            </a:pPr>
            <a:r>
              <a:rPr kumimoji="0" lang="en-US" sz="1400" b="1" i="0" u="none" strike="noStrike" kern="0" cap="none" spc="0" normalizeH="0" baseline="0" noProof="0" dirty="0">
                <a:ln>
                  <a:noFill/>
                </a:ln>
                <a:solidFill>
                  <a:srgbClr val="FFFFFF"/>
                </a:solidFill>
                <a:effectLst/>
                <a:uLnTx/>
                <a:uFillTx/>
                <a:latin typeface="Nunito" pitchFamily="2" charset="0"/>
                <a:cs typeface="Arial"/>
                <a:sym typeface="Arial"/>
              </a:rPr>
              <a:t>Increment/ Decrement: </a:t>
            </a:r>
            <a:r>
              <a:rPr kumimoji="0" lang="en-US" sz="1400" b="0" i="0" u="none" strike="noStrike" kern="0" cap="none" spc="0" normalizeH="0" baseline="0" noProof="0" dirty="0">
                <a:ln>
                  <a:noFill/>
                </a:ln>
                <a:solidFill>
                  <a:srgbClr val="FFFFFF"/>
                </a:solidFill>
                <a:effectLst/>
                <a:uLnTx/>
                <a:uFillTx/>
                <a:latin typeface="Nunito" pitchFamily="2" charset="0"/>
                <a:cs typeface="Arial"/>
                <a:sym typeface="Arial"/>
              </a:rPr>
              <a:t>It is used for updating the variable for the next iteration.</a:t>
            </a:r>
          </a:p>
          <a:p>
            <a:pPr marL="285750" marR="0" lvl="0" indent="-285750" algn="l" defTabSz="914400" rtl="0" eaLnBrk="1" fontAlgn="auto" latinLnBrk="0" hangingPunct="1">
              <a:lnSpc>
                <a:spcPct val="100000"/>
              </a:lnSpc>
              <a:spcBef>
                <a:spcPts val="0"/>
              </a:spcBef>
              <a:spcAft>
                <a:spcPts val="0"/>
              </a:spcAft>
              <a:buClr>
                <a:srgbClr val="FFFFFF"/>
              </a:buClr>
              <a:buSzPts val="2000"/>
              <a:buFont typeface="Arial" panose="020B0604020202020204" pitchFamily="34" charset="0"/>
              <a:buChar char="•"/>
              <a:tabLst/>
              <a:defRPr/>
            </a:pPr>
            <a:endParaRPr kumimoji="0" lang="en-US" sz="2400" b="0" i="0" u="none" strike="noStrike" kern="0" cap="none" spc="0" normalizeH="0" baseline="0" noProof="0" dirty="0">
              <a:ln>
                <a:noFill/>
              </a:ln>
              <a:solidFill>
                <a:srgbClr val="FFFFFF"/>
              </a:solidFill>
              <a:effectLst/>
              <a:uLnTx/>
              <a:uFillTx/>
              <a:latin typeface="Nunito" pitchFamily="2" charset="0"/>
              <a:cs typeface="Arial"/>
              <a:sym typeface="Arial"/>
            </a:endParaRPr>
          </a:p>
          <a:p>
            <a:pPr marL="285750" marR="0" lvl="0" indent="-285750" algn="l" defTabSz="914400" rtl="0" eaLnBrk="1" fontAlgn="auto" latinLnBrk="0" hangingPunct="1">
              <a:lnSpc>
                <a:spcPct val="100000"/>
              </a:lnSpc>
              <a:spcBef>
                <a:spcPts val="0"/>
              </a:spcBef>
              <a:spcAft>
                <a:spcPts val="0"/>
              </a:spcAft>
              <a:buClr>
                <a:srgbClr val="FFFFFF"/>
              </a:buClr>
              <a:buSzPts val="2000"/>
              <a:buFont typeface="Arial" panose="020B0604020202020204" pitchFamily="34" charset="0"/>
              <a:buChar char="•"/>
              <a:tabLst/>
              <a:defRPr/>
            </a:pPr>
            <a:br>
              <a:rPr kumimoji="0" lang="en-US" sz="2000" b="1" i="0" u="none" strike="noStrike" kern="0" cap="none" spc="0" normalizeH="0" baseline="0" noProof="0" dirty="0">
                <a:ln>
                  <a:noFill/>
                </a:ln>
                <a:solidFill>
                  <a:srgbClr val="FFFFFF"/>
                </a:solidFill>
                <a:effectLst/>
                <a:uLnTx/>
                <a:uFillTx/>
                <a:latin typeface="Nunito" pitchFamily="2" charset="0"/>
                <a:cs typeface="Arial"/>
                <a:sym typeface="Arial"/>
              </a:rPr>
            </a:br>
            <a:r>
              <a:rPr kumimoji="0" lang="en-US" sz="1400" b="0" i="0" u="none" strike="noStrike" kern="0" cap="none" spc="0" normalizeH="0" baseline="0" noProof="0" dirty="0">
                <a:ln>
                  <a:noFill/>
                </a:ln>
                <a:solidFill>
                  <a:srgbClr val="FFFFFF"/>
                </a:solidFill>
                <a:effectLst/>
                <a:uLnTx/>
                <a:uFillTx/>
                <a:latin typeface="Nunito" pitchFamily="2" charset="0"/>
                <a:cs typeface="Arial"/>
                <a:sym typeface="Arial"/>
              </a:rPr>
              <a:t>.</a:t>
            </a:r>
          </a:p>
          <a:p>
            <a:pPr marL="285750" marR="0" lvl="0" indent="-285750" algn="l" defTabSz="914400" rtl="0" eaLnBrk="1" fontAlgn="auto" latinLnBrk="0" hangingPunct="1">
              <a:lnSpc>
                <a:spcPct val="100000"/>
              </a:lnSpc>
              <a:spcBef>
                <a:spcPts val="0"/>
              </a:spcBef>
              <a:spcAft>
                <a:spcPts val="0"/>
              </a:spcAft>
              <a:buClr>
                <a:srgbClr val="FFFFFF"/>
              </a:buClr>
              <a:buSzPts val="2000"/>
              <a:buFont typeface="Arial" panose="020B0604020202020204" pitchFamily="34" charset="0"/>
              <a:buChar char="•"/>
              <a:tabLst/>
              <a:defRPr/>
            </a:pPr>
            <a:endParaRPr kumimoji="0" lang="en-US" sz="1600" b="0" i="0" u="none" strike="noStrike" kern="0" cap="none" spc="0" normalizeH="0" baseline="0" noProof="0" dirty="0">
              <a:ln>
                <a:noFill/>
              </a:ln>
              <a:solidFill>
                <a:srgbClr val="FFFFFF"/>
              </a:solidFill>
              <a:effectLst/>
              <a:uLnTx/>
              <a:uFillTx/>
              <a:latin typeface="Nunito" pitchFamily="2" charset="0"/>
              <a:cs typeface="Arial"/>
              <a:sym typeface="Arial"/>
            </a:endParaRPr>
          </a:p>
          <a:p>
            <a:pPr marL="285750" marR="0" lvl="0" indent="-285750" algn="l" defTabSz="914400" rtl="0" eaLnBrk="1" fontAlgn="auto" latinLnBrk="0" hangingPunct="1">
              <a:lnSpc>
                <a:spcPct val="100000"/>
              </a:lnSpc>
              <a:spcBef>
                <a:spcPts val="0"/>
              </a:spcBef>
              <a:spcAft>
                <a:spcPts val="0"/>
              </a:spcAft>
              <a:buClr>
                <a:srgbClr val="FFFFFF"/>
              </a:buClr>
              <a:buSzPts val="2000"/>
              <a:buFont typeface="Arial" panose="020B0604020202020204" pitchFamily="34" charset="0"/>
              <a:buChar char="•"/>
              <a:tabLst/>
              <a:defRPr/>
            </a:pPr>
            <a:endParaRPr kumimoji="0" lang="en-US" sz="1800" b="0" i="0" u="none" strike="noStrike" kern="0" cap="none" spc="0" normalizeH="0" baseline="0" noProof="0" dirty="0">
              <a:ln>
                <a:noFill/>
              </a:ln>
              <a:solidFill>
                <a:srgbClr val="FFFFFF"/>
              </a:solidFill>
              <a:effectLst/>
              <a:uLnTx/>
              <a:uFillTx/>
              <a:latin typeface="Nunito" pitchFamily="2" charset="0"/>
              <a:cs typeface="Arial"/>
              <a:sym typeface="Arial"/>
            </a:endParaRPr>
          </a:p>
          <a:p>
            <a:pPr marL="285750" marR="0" lvl="0" indent="-285750" algn="l" defTabSz="914400" rtl="0" eaLnBrk="1" fontAlgn="auto" latinLnBrk="0" hangingPunct="1">
              <a:lnSpc>
                <a:spcPct val="100000"/>
              </a:lnSpc>
              <a:spcBef>
                <a:spcPts val="0"/>
              </a:spcBef>
              <a:spcAft>
                <a:spcPts val="0"/>
              </a:spcAft>
              <a:buClr>
                <a:srgbClr val="FFFFFF"/>
              </a:buClr>
              <a:buSzPts val="2000"/>
              <a:buFont typeface="Arial" panose="020B0604020202020204" pitchFamily="34" charset="0"/>
              <a:buChar char="•"/>
              <a:tabLst/>
              <a:defRPr/>
            </a:pPr>
            <a:endParaRPr kumimoji="0" lang="en-IN" sz="1400" b="0" i="0" u="none" strike="noStrike" kern="0" cap="none" spc="0" normalizeH="0" baseline="0" noProof="0" dirty="0">
              <a:ln>
                <a:noFill/>
              </a:ln>
              <a:solidFill>
                <a:srgbClr val="000000"/>
              </a:solidFill>
              <a:effectLst/>
              <a:uLnTx/>
              <a:uFillTx/>
              <a:latin typeface="Arial"/>
              <a:cs typeface="Arial"/>
              <a:sym typeface="Arial"/>
            </a:endParaRPr>
          </a:p>
        </p:txBody>
      </p:sp>
      <p:pic>
        <p:nvPicPr>
          <p:cNvPr id="1607" name="Google Shape;1607;p223" descr="Open book"/>
          <p:cNvPicPr preferRelativeResize="0"/>
          <p:nvPr/>
        </p:nvPicPr>
        <p:blipFill rotWithShape="1">
          <a:blip r:embed="rId3">
            <a:alphaModFix/>
          </a:blip>
          <a:srcRect/>
          <a:stretch/>
        </p:blipFill>
        <p:spPr>
          <a:xfrm>
            <a:off x="1962150" y="679675"/>
            <a:ext cx="914400" cy="914400"/>
          </a:xfrm>
          <a:prstGeom prst="rect">
            <a:avLst/>
          </a:prstGeom>
          <a:noFill/>
          <a:ln>
            <a:noFill/>
          </a:ln>
        </p:spPr>
      </p:pic>
      <p:pic>
        <p:nvPicPr>
          <p:cNvPr id="3" name="Picture 2">
            <a:extLst>
              <a:ext uri="{FF2B5EF4-FFF2-40B4-BE49-F238E27FC236}">
                <a16:creationId xmlns:a16="http://schemas.microsoft.com/office/drawing/2014/main" id="{36417B34-D52E-0E86-D63C-DFDA7471D257}"/>
              </a:ext>
            </a:extLst>
          </p:cNvPr>
          <p:cNvPicPr>
            <a:picLocks noChangeAspect="1"/>
          </p:cNvPicPr>
          <p:nvPr/>
        </p:nvPicPr>
        <p:blipFill>
          <a:blip r:embed="rId4"/>
          <a:stretch>
            <a:fillRect/>
          </a:stretch>
        </p:blipFill>
        <p:spPr>
          <a:xfrm>
            <a:off x="8187137" y="1799656"/>
            <a:ext cx="3459507" cy="325868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771500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1598"/>
                                        </p:tgtEl>
                                        <p:attrNameLst>
                                          <p:attrName>style.visibility</p:attrName>
                                        </p:attrNameLst>
                                      </p:cBhvr>
                                      <p:to>
                                        <p:strVal val="visible"/>
                                      </p:to>
                                    </p:set>
                                    <p:animEffect transition="in" filter="fade">
                                      <p:cBhvr>
                                        <p:cTn id="7" dur="500"/>
                                        <p:tgtEl>
                                          <p:spTgt spid="15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C0C0C"/>
        </a:solidFill>
        <a:effectLst/>
      </p:bgPr>
    </p:bg>
    <p:spTree>
      <p:nvGrpSpPr>
        <p:cNvPr id="1" name="Shape 1597"/>
        <p:cNvGrpSpPr/>
        <p:nvPr/>
      </p:nvGrpSpPr>
      <p:grpSpPr>
        <a:xfrm>
          <a:off x="0" y="0"/>
          <a:ext cx="0" cy="0"/>
          <a:chOff x="0" y="0"/>
          <a:chExt cx="0" cy="0"/>
        </a:xfrm>
      </p:grpSpPr>
      <p:sp>
        <p:nvSpPr>
          <p:cNvPr id="1598" name="Google Shape;1598;p223"/>
          <p:cNvSpPr/>
          <p:nvPr/>
        </p:nvSpPr>
        <p:spPr>
          <a:xfrm>
            <a:off x="53178" y="86797"/>
            <a:ext cx="12119428" cy="6771203"/>
          </a:xfrm>
          <a:prstGeom prst="rect">
            <a:avLst/>
          </a:prstGeom>
          <a:noFill/>
          <a:ln w="155575"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800"/>
              <a:buFont typeface="Calibri"/>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1602" name="Google Shape;1602;p223"/>
          <p:cNvSpPr txBox="1">
            <a:spLocks noGrp="1"/>
          </p:cNvSpPr>
          <p:nvPr>
            <p:ph type="title"/>
          </p:nvPr>
        </p:nvSpPr>
        <p:spPr>
          <a:xfrm>
            <a:off x="1241209" y="474093"/>
            <a:ext cx="10515600" cy="1325563"/>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accent4"/>
              </a:buClr>
              <a:buSzPts val="4800"/>
              <a:buFont typeface="Raleway"/>
              <a:buNone/>
            </a:pPr>
            <a:r>
              <a:rPr lang="en-GB" sz="4800" b="1" dirty="0">
                <a:solidFill>
                  <a:schemeClr val="accent4"/>
                </a:solidFill>
                <a:latin typeface="Raleway"/>
                <a:sym typeface="Raleway"/>
              </a:rPr>
              <a:t>While loop  </a:t>
            </a:r>
            <a:endParaRPr dirty="0"/>
          </a:p>
        </p:txBody>
      </p:sp>
      <p:sp>
        <p:nvSpPr>
          <p:cNvPr id="1603" name="Google Shape;1603;p223"/>
          <p:cNvSpPr txBox="1"/>
          <p:nvPr/>
        </p:nvSpPr>
        <p:spPr>
          <a:xfrm>
            <a:off x="435191" y="1775789"/>
            <a:ext cx="7543914" cy="5469507"/>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FFFFFF"/>
              </a:buClr>
              <a:buSzPts val="2000"/>
              <a:buFont typeface="Arial"/>
              <a:buNone/>
              <a:tabLst/>
              <a:defRPr/>
            </a:pPr>
            <a:r>
              <a:rPr kumimoji="0" lang="en-US" sz="1800" b="0" i="0" u="none" strike="noStrike" kern="0" cap="none" spc="0" normalizeH="0" baseline="0" noProof="0" dirty="0">
                <a:ln>
                  <a:noFill/>
                </a:ln>
                <a:solidFill>
                  <a:srgbClr val="FFFFFF"/>
                </a:solidFill>
                <a:effectLst/>
                <a:uLnTx/>
                <a:uFillTx/>
                <a:latin typeface="Nunito" pitchFamily="2" charset="0"/>
                <a:cs typeface="Arial"/>
                <a:sym typeface="Arial"/>
              </a:rPr>
              <a:t> </a:t>
            </a:r>
          </a:p>
          <a:p>
            <a:pPr marL="285750" marR="0" lvl="0" indent="-285750" algn="l" defTabSz="914400" rtl="0" eaLnBrk="1" fontAlgn="auto" latinLnBrk="0" hangingPunct="1">
              <a:lnSpc>
                <a:spcPct val="100000"/>
              </a:lnSpc>
              <a:spcBef>
                <a:spcPts val="0"/>
              </a:spcBef>
              <a:spcAft>
                <a:spcPts val="0"/>
              </a:spcAft>
              <a:buClr>
                <a:srgbClr val="FFFFFF"/>
              </a:buClr>
              <a:buSzPts val="2000"/>
              <a:buFont typeface="Arial" panose="020B0604020202020204" pitchFamily="34" charset="0"/>
              <a:buChar char="•"/>
              <a:tabLst/>
              <a:defRPr/>
            </a:pPr>
            <a:r>
              <a:rPr kumimoji="0" lang="en-US" sz="1800" b="0" i="0" u="none" strike="noStrike" kern="0" cap="none" spc="0" normalizeH="0" baseline="0" noProof="0" dirty="0">
                <a:ln>
                  <a:noFill/>
                </a:ln>
                <a:solidFill>
                  <a:srgbClr val="FFFFFF"/>
                </a:solidFill>
                <a:effectLst/>
                <a:uLnTx/>
                <a:uFillTx/>
                <a:latin typeface="Nunito" pitchFamily="2" charset="0"/>
                <a:cs typeface="Arial"/>
                <a:sym typeface="Arial"/>
              </a:rPr>
              <a:t> </a:t>
            </a:r>
            <a:r>
              <a:rPr kumimoji="0" lang="en-US" sz="2400" b="0" i="0" u="none" strike="noStrike" kern="0" cap="none" spc="0" normalizeH="0" baseline="0" noProof="0" dirty="0">
                <a:ln>
                  <a:noFill/>
                </a:ln>
                <a:solidFill>
                  <a:srgbClr val="FFFFFF"/>
                </a:solidFill>
                <a:effectLst/>
                <a:uLnTx/>
                <a:uFillTx/>
                <a:latin typeface="Nunito" pitchFamily="2" charset="0"/>
                <a:cs typeface="Arial"/>
                <a:sym typeface="Arial"/>
              </a:rPr>
              <a:t>While loop  :- </a:t>
            </a:r>
          </a:p>
          <a:p>
            <a:pPr marL="285750" marR="0" lvl="0" indent="-285750" algn="l" defTabSz="914400" rtl="0" eaLnBrk="1" fontAlgn="auto" latinLnBrk="0" hangingPunct="1">
              <a:lnSpc>
                <a:spcPct val="100000"/>
              </a:lnSpc>
              <a:spcBef>
                <a:spcPts val="0"/>
              </a:spcBef>
              <a:spcAft>
                <a:spcPts val="0"/>
              </a:spcAft>
              <a:buClr>
                <a:srgbClr val="FFFFFF"/>
              </a:buClr>
              <a:buSzPts val="2000"/>
              <a:buFont typeface="Arial" panose="020B0604020202020204" pitchFamily="34" charset="0"/>
              <a:buChar char="•"/>
              <a:tabLst/>
              <a:defRPr/>
            </a:pPr>
            <a:endParaRPr kumimoji="0" lang="en-US" sz="2400" b="0" i="0" u="none" strike="noStrike" kern="0" cap="none" spc="0" normalizeH="0" baseline="0" noProof="0" dirty="0">
              <a:ln>
                <a:noFill/>
              </a:ln>
              <a:solidFill>
                <a:srgbClr val="FFFFFF"/>
              </a:solidFill>
              <a:effectLst/>
              <a:uLnTx/>
              <a:uFillTx/>
              <a:latin typeface="Nunito" pitchFamily="2" charset="0"/>
              <a:cs typeface="Arial"/>
              <a:sym typeface="Arial"/>
            </a:endParaRPr>
          </a:p>
          <a:p>
            <a:pPr marL="285750" marR="0" lvl="0" indent="-285750" algn="l" defTabSz="914400" rtl="0" eaLnBrk="1" fontAlgn="auto" latinLnBrk="0" hangingPunct="1">
              <a:lnSpc>
                <a:spcPct val="100000"/>
              </a:lnSpc>
              <a:spcBef>
                <a:spcPts val="0"/>
              </a:spcBef>
              <a:spcAft>
                <a:spcPts val="0"/>
              </a:spcAft>
              <a:buClr>
                <a:srgbClr val="FFFFFF"/>
              </a:buClr>
              <a:buSzPts val="2000"/>
              <a:buFont typeface="Arial" panose="020B0604020202020204" pitchFamily="34" charset="0"/>
              <a:buChar char="•"/>
              <a:tabLst/>
              <a:defRPr/>
            </a:pPr>
            <a:r>
              <a:rPr kumimoji="0" lang="en-US" sz="2000" b="0" i="0" u="none" strike="noStrike" kern="0" cap="none" spc="0" normalizeH="0" baseline="0" noProof="0" dirty="0">
                <a:ln>
                  <a:noFill/>
                </a:ln>
                <a:solidFill>
                  <a:srgbClr val="FFFFFF"/>
                </a:solidFill>
                <a:effectLst/>
                <a:uLnTx/>
                <a:uFillTx/>
                <a:latin typeface="Nunito" pitchFamily="2" charset="0"/>
                <a:cs typeface="Arial"/>
                <a:sym typeface="Arial"/>
              </a:rPr>
              <a:t>A while loop is a control flow statement that allows code to be executed repeatedly based on a given Boolean condition. The while loop can be thought of as a repeating if statement</a:t>
            </a:r>
            <a:r>
              <a:rPr kumimoji="0" lang="en-US" sz="2800" b="0" i="0" u="none" strike="noStrike" kern="0" cap="none" spc="0" normalizeH="0" baseline="0" noProof="0" dirty="0">
                <a:ln>
                  <a:noFill/>
                </a:ln>
                <a:solidFill>
                  <a:srgbClr val="FFFFFF"/>
                </a:solidFill>
                <a:effectLst/>
                <a:uLnTx/>
                <a:uFillTx/>
                <a:latin typeface="Nunito" pitchFamily="2" charset="0"/>
                <a:cs typeface="Arial"/>
                <a:sym typeface="Arial"/>
              </a:rPr>
              <a:t>. </a:t>
            </a:r>
            <a:r>
              <a:rPr kumimoji="0" lang="en-US" sz="2000" b="0" i="0" u="none" strike="noStrike" kern="0" cap="none" spc="0" normalizeH="0" baseline="0" noProof="0" dirty="0">
                <a:ln>
                  <a:noFill/>
                </a:ln>
                <a:solidFill>
                  <a:srgbClr val="FFFFFF"/>
                </a:solidFill>
                <a:effectLst/>
                <a:uLnTx/>
                <a:uFillTx/>
                <a:latin typeface="Nunito" pitchFamily="2" charset="0"/>
                <a:cs typeface="Arial"/>
                <a:sym typeface="Arial"/>
              </a:rPr>
              <a:t> </a:t>
            </a:r>
          </a:p>
          <a:p>
            <a:pPr marL="285750" marR="0" lvl="0" indent="-285750" algn="l" defTabSz="914400" rtl="0" eaLnBrk="1" fontAlgn="auto" latinLnBrk="0" hangingPunct="1">
              <a:lnSpc>
                <a:spcPct val="100000"/>
              </a:lnSpc>
              <a:spcBef>
                <a:spcPts val="0"/>
              </a:spcBef>
              <a:spcAft>
                <a:spcPts val="0"/>
              </a:spcAft>
              <a:buClr>
                <a:srgbClr val="FFFFFF"/>
              </a:buClr>
              <a:buSzPts val="2000"/>
              <a:buFont typeface="Arial" panose="020B0604020202020204" pitchFamily="34" charset="0"/>
              <a:buChar char="•"/>
              <a:tabLst/>
              <a:defRPr/>
            </a:pPr>
            <a:endParaRPr kumimoji="0" lang="en-US" sz="2000" b="0" i="0" u="none" strike="noStrike" kern="0" cap="none" spc="0" normalizeH="0" baseline="0" noProof="0" dirty="0">
              <a:ln>
                <a:noFill/>
              </a:ln>
              <a:solidFill>
                <a:srgbClr val="FFFFFF"/>
              </a:solidFill>
              <a:effectLst/>
              <a:uLnTx/>
              <a:uFillTx/>
              <a:latin typeface="Nunito" pitchFamily="2" charset="0"/>
              <a:cs typeface="Arial"/>
              <a:sym typeface="Arial"/>
            </a:endParaRPr>
          </a:p>
          <a:p>
            <a:pPr marL="285750" marR="0" lvl="0" indent="-285750" algn="l" defTabSz="914400" rtl="0" eaLnBrk="1" fontAlgn="auto" latinLnBrk="0" hangingPunct="1">
              <a:lnSpc>
                <a:spcPct val="100000"/>
              </a:lnSpc>
              <a:spcBef>
                <a:spcPts val="0"/>
              </a:spcBef>
              <a:spcAft>
                <a:spcPts val="0"/>
              </a:spcAft>
              <a:buClr>
                <a:srgbClr val="FFFFFF"/>
              </a:buClr>
              <a:buSzPts val="2000"/>
              <a:buFont typeface="Arial" panose="020B0604020202020204" pitchFamily="34" charset="0"/>
              <a:buChar char="•"/>
              <a:tabLst/>
              <a:defRPr/>
            </a:pPr>
            <a:r>
              <a:rPr kumimoji="0" lang="en-US" sz="1400" b="0" i="0" u="none" strike="noStrike" kern="0" cap="none" spc="0" normalizeH="0" baseline="0" noProof="0" dirty="0">
                <a:ln>
                  <a:noFill/>
                </a:ln>
                <a:solidFill>
                  <a:srgbClr val="FFFFFF"/>
                </a:solidFill>
                <a:effectLst/>
                <a:uLnTx/>
                <a:uFillTx/>
                <a:latin typeface="Nunito" pitchFamily="2" charset="0"/>
                <a:cs typeface="Arial"/>
                <a:sym typeface="Arial"/>
              </a:rPr>
              <a:t> While loop starts with checking the condition. If it is evaluated to be true, then the loop body statements are executed otherwise first statement following the loop is executed. For this reason, it is also called the </a:t>
            </a:r>
            <a:r>
              <a:rPr kumimoji="0" lang="en-US" sz="1400" b="1" i="0" u="none" strike="noStrike" kern="0" cap="none" spc="0" normalizeH="0" baseline="0" noProof="0" dirty="0">
                <a:ln>
                  <a:noFill/>
                </a:ln>
                <a:solidFill>
                  <a:srgbClr val="FFFFFF"/>
                </a:solidFill>
                <a:effectLst/>
                <a:uLnTx/>
                <a:uFillTx/>
                <a:latin typeface="Nunito" pitchFamily="2" charset="0"/>
                <a:cs typeface="Arial"/>
                <a:sym typeface="Arial"/>
              </a:rPr>
              <a:t>Entry control loop</a:t>
            </a:r>
            <a:endParaRPr kumimoji="0" lang="en-US" sz="1400" b="0" i="0" u="none" strike="noStrike" kern="0" cap="none" spc="0" normalizeH="0" baseline="0" noProof="0" dirty="0">
              <a:ln>
                <a:noFill/>
              </a:ln>
              <a:solidFill>
                <a:srgbClr val="FFFFFF"/>
              </a:solidFill>
              <a:effectLst/>
              <a:uLnTx/>
              <a:uFillTx/>
              <a:latin typeface="Nunito" pitchFamily="2" charset="0"/>
              <a:cs typeface="Arial"/>
              <a:sym typeface="Arial"/>
            </a:endParaRPr>
          </a:p>
          <a:p>
            <a:pPr marL="285750" marR="0" lvl="0" indent="-285750" algn="l" defTabSz="914400" rtl="0" eaLnBrk="1" fontAlgn="auto" latinLnBrk="0" hangingPunct="1">
              <a:lnSpc>
                <a:spcPct val="100000"/>
              </a:lnSpc>
              <a:spcBef>
                <a:spcPts val="0"/>
              </a:spcBef>
              <a:spcAft>
                <a:spcPts val="0"/>
              </a:spcAft>
              <a:buClr>
                <a:srgbClr val="FFFFFF"/>
              </a:buClr>
              <a:buSzPts val="2000"/>
              <a:buFont typeface="Arial" panose="020B0604020202020204" pitchFamily="34" charset="0"/>
              <a:buChar char="•"/>
              <a:tabLst/>
              <a:defRPr/>
            </a:pPr>
            <a:endParaRPr kumimoji="0" lang="en-US" sz="1400" b="0" i="0" u="none" strike="noStrike" kern="0" cap="none" spc="0" normalizeH="0" baseline="0" noProof="0" dirty="0">
              <a:ln>
                <a:noFill/>
              </a:ln>
              <a:solidFill>
                <a:srgbClr val="FFFFFF"/>
              </a:solidFill>
              <a:effectLst/>
              <a:uLnTx/>
              <a:uFillTx/>
              <a:latin typeface="Nunito" pitchFamily="2" charset="0"/>
              <a:cs typeface="Arial"/>
              <a:sym typeface="Arial"/>
            </a:endParaRPr>
          </a:p>
          <a:p>
            <a:pPr marL="285750" marR="0" lvl="0" indent="-285750" algn="l" defTabSz="914400" rtl="0" eaLnBrk="1" fontAlgn="auto" latinLnBrk="0" hangingPunct="1">
              <a:lnSpc>
                <a:spcPct val="100000"/>
              </a:lnSpc>
              <a:spcBef>
                <a:spcPts val="0"/>
              </a:spcBef>
              <a:spcAft>
                <a:spcPts val="0"/>
              </a:spcAft>
              <a:buClr>
                <a:srgbClr val="FFFFFF"/>
              </a:buClr>
              <a:buSzPts val="2000"/>
              <a:buFont typeface="Arial" panose="020B0604020202020204" pitchFamily="34" charset="0"/>
              <a:buChar char="•"/>
              <a:tabLst/>
              <a:defRPr/>
            </a:pPr>
            <a:endParaRPr kumimoji="0" lang="en-US" sz="1400" b="0" i="0" u="none" strike="noStrike" kern="0" cap="none" spc="0" normalizeH="0" baseline="0" noProof="0" dirty="0">
              <a:ln>
                <a:noFill/>
              </a:ln>
              <a:solidFill>
                <a:srgbClr val="FFFFFF"/>
              </a:solidFill>
              <a:effectLst/>
              <a:uLnTx/>
              <a:uFillTx/>
              <a:latin typeface="Nunito" pitchFamily="2" charset="0"/>
              <a:cs typeface="Arial"/>
              <a:sym typeface="Arial"/>
            </a:endParaRPr>
          </a:p>
          <a:p>
            <a:pPr marL="285750" marR="0" lvl="0" indent="-285750" algn="l" defTabSz="914400" rtl="0" eaLnBrk="1" fontAlgn="auto" latinLnBrk="0" hangingPunct="1">
              <a:lnSpc>
                <a:spcPct val="100000"/>
              </a:lnSpc>
              <a:spcBef>
                <a:spcPts val="0"/>
              </a:spcBef>
              <a:spcAft>
                <a:spcPts val="0"/>
              </a:spcAft>
              <a:buClr>
                <a:srgbClr val="FFFFFF"/>
              </a:buClr>
              <a:buSzPts val="2000"/>
              <a:buFont typeface="Arial" panose="020B0604020202020204" pitchFamily="34" charset="0"/>
              <a:buChar char="•"/>
              <a:tabLst/>
              <a:defRPr/>
            </a:pPr>
            <a:r>
              <a:rPr kumimoji="0" lang="en-US" sz="1400" b="0" i="0" u="none" strike="noStrike" kern="0" cap="none" spc="0" normalizeH="0" baseline="0" noProof="0" dirty="0">
                <a:ln>
                  <a:noFill/>
                </a:ln>
                <a:solidFill>
                  <a:srgbClr val="FFFFFF"/>
                </a:solidFill>
                <a:effectLst/>
                <a:uLnTx/>
                <a:uFillTx/>
                <a:latin typeface="Nunito" pitchFamily="2" charset="0"/>
                <a:cs typeface="Arial"/>
                <a:sym typeface="Arial"/>
              </a:rPr>
              <a:t> Once the condition is evaluated to be true, the statements in the loop body are executed. Normally the statements contain an updated value for the variable being processed for the next iteration.</a:t>
            </a:r>
          </a:p>
          <a:p>
            <a:pPr marL="285750" marR="0" lvl="0" indent="-285750" algn="l" defTabSz="914400" rtl="0" eaLnBrk="1" fontAlgn="auto" latinLnBrk="0" hangingPunct="1">
              <a:lnSpc>
                <a:spcPct val="100000"/>
              </a:lnSpc>
              <a:spcBef>
                <a:spcPts val="0"/>
              </a:spcBef>
              <a:spcAft>
                <a:spcPts val="0"/>
              </a:spcAft>
              <a:buClr>
                <a:srgbClr val="FFFFFF"/>
              </a:buClr>
              <a:buSzPts val="2000"/>
              <a:buFont typeface="Arial" panose="020B0604020202020204" pitchFamily="34" charset="0"/>
              <a:buChar char="•"/>
              <a:tabLst/>
              <a:defRPr/>
            </a:pPr>
            <a:endParaRPr kumimoji="0" lang="en-US" sz="1400" b="0" i="0" u="none" strike="noStrike" kern="0" cap="none" spc="0" normalizeH="0" baseline="0" noProof="0" dirty="0">
              <a:ln>
                <a:noFill/>
              </a:ln>
              <a:solidFill>
                <a:srgbClr val="FFFFFF"/>
              </a:solidFill>
              <a:effectLst/>
              <a:uLnTx/>
              <a:uFillTx/>
              <a:latin typeface="Nunito" pitchFamily="2" charset="0"/>
              <a:cs typeface="Arial"/>
              <a:sym typeface="Arial"/>
            </a:endParaRPr>
          </a:p>
          <a:p>
            <a:pPr marL="0" marR="0" lvl="0" indent="0" algn="l" defTabSz="914400" rtl="0" eaLnBrk="1" fontAlgn="base"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3200" b="0" i="0" u="none" strike="noStrike" kern="0" cap="none" spc="0" normalizeH="0" baseline="0" noProof="0" dirty="0">
              <a:ln>
                <a:noFill/>
              </a:ln>
              <a:solidFill>
                <a:srgbClr val="FFFFFF"/>
              </a:solidFill>
              <a:effectLst/>
              <a:uLnTx/>
              <a:uFillTx/>
              <a:latin typeface="Nunito" pitchFamily="2" charset="0"/>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br>
              <a:rPr kumimoji="0" lang="en-US" sz="3200" b="0" i="0" u="none" strike="noStrike" kern="0" cap="none" spc="0" normalizeH="0" baseline="0" noProof="0" dirty="0">
                <a:ln>
                  <a:noFill/>
                </a:ln>
                <a:solidFill>
                  <a:srgbClr val="000000"/>
                </a:solidFill>
                <a:effectLst/>
                <a:uLnTx/>
                <a:uFillTx/>
                <a:latin typeface="Arial"/>
                <a:cs typeface="Arial"/>
                <a:sym typeface="Arial"/>
              </a:rPr>
            </a:br>
            <a:endParaRPr kumimoji="0" lang="en-US" sz="2400" b="0" i="0" u="none" strike="noStrike" kern="0" cap="none" spc="0" normalizeH="0" baseline="0" noProof="0" dirty="0">
              <a:ln>
                <a:noFill/>
              </a:ln>
              <a:solidFill>
                <a:srgbClr val="FFFFFF"/>
              </a:solidFill>
              <a:effectLst/>
              <a:uLnTx/>
              <a:uFillTx/>
              <a:latin typeface="Nunito" pitchFamily="2" charset="0"/>
              <a:cs typeface="Arial"/>
              <a:sym typeface="Arial"/>
            </a:endParaRPr>
          </a:p>
          <a:p>
            <a:pPr marL="285750" marR="0" lvl="0" indent="-285750" algn="l" defTabSz="914400" rtl="0" eaLnBrk="1" fontAlgn="auto" latinLnBrk="0" hangingPunct="1">
              <a:lnSpc>
                <a:spcPct val="100000"/>
              </a:lnSpc>
              <a:spcBef>
                <a:spcPts val="0"/>
              </a:spcBef>
              <a:spcAft>
                <a:spcPts val="0"/>
              </a:spcAft>
              <a:buClr>
                <a:srgbClr val="FFFFFF"/>
              </a:buClr>
              <a:buSzPts val="2000"/>
              <a:buFont typeface="Arial" panose="020B0604020202020204" pitchFamily="34" charset="0"/>
              <a:buChar char="•"/>
              <a:tabLst/>
              <a:defRPr/>
            </a:pPr>
            <a:br>
              <a:rPr kumimoji="0" lang="en-US" sz="2000" b="1" i="0" u="none" strike="noStrike" kern="0" cap="none" spc="0" normalizeH="0" baseline="0" noProof="0" dirty="0">
                <a:ln>
                  <a:noFill/>
                </a:ln>
                <a:solidFill>
                  <a:srgbClr val="FFFFFF"/>
                </a:solidFill>
                <a:effectLst/>
                <a:uLnTx/>
                <a:uFillTx/>
                <a:latin typeface="Nunito" pitchFamily="2" charset="0"/>
                <a:cs typeface="Arial"/>
                <a:sym typeface="Arial"/>
              </a:rPr>
            </a:br>
            <a:r>
              <a:rPr kumimoji="0" lang="en-US" sz="1400" b="0" i="0" u="none" strike="noStrike" kern="0" cap="none" spc="0" normalizeH="0" baseline="0" noProof="0" dirty="0">
                <a:ln>
                  <a:noFill/>
                </a:ln>
                <a:solidFill>
                  <a:srgbClr val="FFFFFF"/>
                </a:solidFill>
                <a:effectLst/>
                <a:uLnTx/>
                <a:uFillTx/>
                <a:latin typeface="Nunito" pitchFamily="2" charset="0"/>
                <a:cs typeface="Arial"/>
                <a:sym typeface="Arial"/>
              </a:rPr>
              <a:t>.</a:t>
            </a:r>
          </a:p>
          <a:p>
            <a:pPr marL="285750" marR="0" lvl="0" indent="-285750" algn="l" defTabSz="914400" rtl="0" eaLnBrk="1" fontAlgn="auto" latinLnBrk="0" hangingPunct="1">
              <a:lnSpc>
                <a:spcPct val="100000"/>
              </a:lnSpc>
              <a:spcBef>
                <a:spcPts val="0"/>
              </a:spcBef>
              <a:spcAft>
                <a:spcPts val="0"/>
              </a:spcAft>
              <a:buClr>
                <a:srgbClr val="FFFFFF"/>
              </a:buClr>
              <a:buSzPts val="2000"/>
              <a:buFont typeface="Arial" panose="020B0604020202020204" pitchFamily="34" charset="0"/>
              <a:buChar char="•"/>
              <a:tabLst/>
              <a:defRPr/>
            </a:pPr>
            <a:endParaRPr kumimoji="0" lang="en-US" sz="1600" b="0" i="0" u="none" strike="noStrike" kern="0" cap="none" spc="0" normalizeH="0" baseline="0" noProof="0" dirty="0">
              <a:ln>
                <a:noFill/>
              </a:ln>
              <a:solidFill>
                <a:srgbClr val="FFFFFF"/>
              </a:solidFill>
              <a:effectLst/>
              <a:uLnTx/>
              <a:uFillTx/>
              <a:latin typeface="Nunito" pitchFamily="2" charset="0"/>
              <a:cs typeface="Arial"/>
              <a:sym typeface="Arial"/>
            </a:endParaRPr>
          </a:p>
          <a:p>
            <a:pPr marL="285750" marR="0" lvl="0" indent="-285750" algn="l" defTabSz="914400" rtl="0" eaLnBrk="1" fontAlgn="auto" latinLnBrk="0" hangingPunct="1">
              <a:lnSpc>
                <a:spcPct val="100000"/>
              </a:lnSpc>
              <a:spcBef>
                <a:spcPts val="0"/>
              </a:spcBef>
              <a:spcAft>
                <a:spcPts val="0"/>
              </a:spcAft>
              <a:buClr>
                <a:srgbClr val="FFFFFF"/>
              </a:buClr>
              <a:buSzPts val="2000"/>
              <a:buFont typeface="Arial" panose="020B0604020202020204" pitchFamily="34" charset="0"/>
              <a:buChar char="•"/>
              <a:tabLst/>
              <a:defRPr/>
            </a:pPr>
            <a:endParaRPr kumimoji="0" lang="en-US" sz="1800" b="0" i="0" u="none" strike="noStrike" kern="0" cap="none" spc="0" normalizeH="0" baseline="0" noProof="0" dirty="0">
              <a:ln>
                <a:noFill/>
              </a:ln>
              <a:solidFill>
                <a:srgbClr val="FFFFFF"/>
              </a:solidFill>
              <a:effectLst/>
              <a:uLnTx/>
              <a:uFillTx/>
              <a:latin typeface="Nunito" pitchFamily="2" charset="0"/>
              <a:cs typeface="Arial"/>
              <a:sym typeface="Arial"/>
            </a:endParaRPr>
          </a:p>
          <a:p>
            <a:pPr marL="285750" marR="0" lvl="0" indent="-285750" algn="l" defTabSz="914400" rtl="0" eaLnBrk="1" fontAlgn="auto" latinLnBrk="0" hangingPunct="1">
              <a:lnSpc>
                <a:spcPct val="100000"/>
              </a:lnSpc>
              <a:spcBef>
                <a:spcPts val="0"/>
              </a:spcBef>
              <a:spcAft>
                <a:spcPts val="0"/>
              </a:spcAft>
              <a:buClr>
                <a:srgbClr val="FFFFFF"/>
              </a:buClr>
              <a:buSzPts val="2000"/>
              <a:buFont typeface="Arial" panose="020B0604020202020204" pitchFamily="34" charset="0"/>
              <a:buChar char="•"/>
              <a:tabLst/>
              <a:defRPr/>
            </a:pPr>
            <a:endParaRPr kumimoji="0" lang="en-IN" sz="1400" b="0" i="0" u="none" strike="noStrike" kern="0" cap="none" spc="0" normalizeH="0" baseline="0" noProof="0" dirty="0">
              <a:ln>
                <a:noFill/>
              </a:ln>
              <a:solidFill>
                <a:srgbClr val="000000"/>
              </a:solidFill>
              <a:effectLst/>
              <a:uLnTx/>
              <a:uFillTx/>
              <a:latin typeface="Arial"/>
              <a:cs typeface="Arial"/>
              <a:sym typeface="Arial"/>
            </a:endParaRPr>
          </a:p>
        </p:txBody>
      </p:sp>
      <p:pic>
        <p:nvPicPr>
          <p:cNvPr id="1607" name="Google Shape;1607;p223" descr="Open book"/>
          <p:cNvPicPr preferRelativeResize="0"/>
          <p:nvPr/>
        </p:nvPicPr>
        <p:blipFill rotWithShape="1">
          <a:blip r:embed="rId3">
            <a:alphaModFix/>
          </a:blip>
          <a:srcRect/>
          <a:stretch/>
        </p:blipFill>
        <p:spPr>
          <a:xfrm>
            <a:off x="1962150" y="679675"/>
            <a:ext cx="914400" cy="914400"/>
          </a:xfrm>
          <a:prstGeom prst="rect">
            <a:avLst/>
          </a:prstGeom>
          <a:noFill/>
          <a:ln>
            <a:noFill/>
          </a:ln>
        </p:spPr>
      </p:pic>
      <p:pic>
        <p:nvPicPr>
          <p:cNvPr id="4" name="Picture 3">
            <a:extLst>
              <a:ext uri="{FF2B5EF4-FFF2-40B4-BE49-F238E27FC236}">
                <a16:creationId xmlns:a16="http://schemas.microsoft.com/office/drawing/2014/main" id="{CAB70A5C-EB36-FBA8-56AA-3EDCE6554ED6}"/>
              </a:ext>
            </a:extLst>
          </p:cNvPr>
          <p:cNvPicPr>
            <a:picLocks noChangeAspect="1"/>
          </p:cNvPicPr>
          <p:nvPr/>
        </p:nvPicPr>
        <p:blipFill>
          <a:blip r:embed="rId4"/>
          <a:stretch>
            <a:fillRect/>
          </a:stretch>
        </p:blipFill>
        <p:spPr>
          <a:xfrm>
            <a:off x="7893685" y="3167211"/>
            <a:ext cx="3948545" cy="2323234"/>
          </a:xfrm>
          <a:prstGeom prst="rect">
            <a:avLst/>
          </a:prstGeom>
          <a:ln>
            <a:noFill/>
          </a:ln>
          <a:effectLst>
            <a:softEdge rad="112500"/>
          </a:effectLst>
        </p:spPr>
      </p:pic>
    </p:spTree>
    <p:extLst>
      <p:ext uri="{BB962C8B-B14F-4D97-AF65-F5344CB8AC3E}">
        <p14:creationId xmlns:p14="http://schemas.microsoft.com/office/powerpoint/2010/main" val="3586426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1598"/>
                                        </p:tgtEl>
                                        <p:attrNameLst>
                                          <p:attrName>style.visibility</p:attrName>
                                        </p:attrNameLst>
                                      </p:cBhvr>
                                      <p:to>
                                        <p:strVal val="visible"/>
                                      </p:to>
                                    </p:set>
                                    <p:animEffect transition="in" filter="fade">
                                      <p:cBhvr>
                                        <p:cTn id="7" dur="500"/>
                                        <p:tgtEl>
                                          <p:spTgt spid="15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0C0C0C"/>
        </a:solidFill>
        <a:effectLst/>
      </p:bgPr>
    </p:bg>
    <p:spTree>
      <p:nvGrpSpPr>
        <p:cNvPr id="1" name="Shape 1597"/>
        <p:cNvGrpSpPr/>
        <p:nvPr/>
      </p:nvGrpSpPr>
      <p:grpSpPr>
        <a:xfrm>
          <a:off x="0" y="0"/>
          <a:ext cx="0" cy="0"/>
          <a:chOff x="0" y="0"/>
          <a:chExt cx="0" cy="0"/>
        </a:xfrm>
      </p:grpSpPr>
      <p:sp>
        <p:nvSpPr>
          <p:cNvPr id="1598" name="Google Shape;1598;p223"/>
          <p:cNvSpPr/>
          <p:nvPr/>
        </p:nvSpPr>
        <p:spPr>
          <a:xfrm>
            <a:off x="53178" y="86797"/>
            <a:ext cx="12119428" cy="6771203"/>
          </a:xfrm>
          <a:prstGeom prst="rect">
            <a:avLst/>
          </a:prstGeom>
          <a:noFill/>
          <a:ln w="155575"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800"/>
              <a:buFont typeface="Calibri"/>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1602" name="Google Shape;1602;p223"/>
          <p:cNvSpPr txBox="1">
            <a:spLocks noGrp="1"/>
          </p:cNvSpPr>
          <p:nvPr>
            <p:ph type="title"/>
          </p:nvPr>
        </p:nvSpPr>
        <p:spPr>
          <a:xfrm>
            <a:off x="1241209" y="474093"/>
            <a:ext cx="10515600" cy="1325563"/>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accent4"/>
              </a:buClr>
              <a:buSzPts val="4800"/>
              <a:buFont typeface="Raleway"/>
              <a:buNone/>
            </a:pPr>
            <a:r>
              <a:rPr lang="en-GB" sz="4800" b="1" dirty="0">
                <a:solidFill>
                  <a:schemeClr val="accent4"/>
                </a:solidFill>
                <a:latin typeface="Raleway"/>
                <a:sym typeface="Raleway"/>
              </a:rPr>
              <a:t> Do While loop  </a:t>
            </a:r>
            <a:endParaRPr dirty="0"/>
          </a:p>
        </p:txBody>
      </p:sp>
      <p:sp>
        <p:nvSpPr>
          <p:cNvPr id="1603" name="Google Shape;1603;p223"/>
          <p:cNvSpPr txBox="1"/>
          <p:nvPr/>
        </p:nvSpPr>
        <p:spPr>
          <a:xfrm>
            <a:off x="435191" y="1775789"/>
            <a:ext cx="7543914" cy="5469507"/>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FFFFFF"/>
              </a:buClr>
              <a:buSzPts val="2000"/>
              <a:buFont typeface="Arial"/>
              <a:buNone/>
              <a:tabLst/>
              <a:defRPr/>
            </a:pPr>
            <a:r>
              <a:rPr kumimoji="0" lang="en-US" sz="1800" b="0" i="0" u="none" strike="noStrike" kern="0" cap="none" spc="0" normalizeH="0" baseline="0" noProof="0" dirty="0">
                <a:ln>
                  <a:noFill/>
                </a:ln>
                <a:solidFill>
                  <a:srgbClr val="FFFFFF"/>
                </a:solidFill>
                <a:effectLst/>
                <a:uLnTx/>
                <a:uFillTx/>
                <a:latin typeface="Nunito" pitchFamily="2" charset="0"/>
                <a:cs typeface="Arial"/>
                <a:sym typeface="Arial"/>
              </a:rPr>
              <a:t> </a:t>
            </a:r>
          </a:p>
          <a:p>
            <a:pPr marL="285750" marR="0" lvl="0" indent="-285750" algn="l" defTabSz="914400" rtl="0" eaLnBrk="1" fontAlgn="auto" latinLnBrk="0" hangingPunct="1">
              <a:lnSpc>
                <a:spcPct val="100000"/>
              </a:lnSpc>
              <a:spcBef>
                <a:spcPts val="0"/>
              </a:spcBef>
              <a:spcAft>
                <a:spcPts val="0"/>
              </a:spcAft>
              <a:buClr>
                <a:srgbClr val="FFFFFF"/>
              </a:buClr>
              <a:buSzPts val="2000"/>
              <a:buFont typeface="Arial" panose="020B0604020202020204" pitchFamily="34" charset="0"/>
              <a:buChar char="•"/>
              <a:tabLst/>
              <a:defRPr/>
            </a:pPr>
            <a:r>
              <a:rPr kumimoji="0" lang="en-US" sz="2400" b="0" i="0" u="none" strike="noStrike" kern="0" cap="none" spc="0" normalizeH="0" baseline="0" noProof="0" dirty="0">
                <a:ln>
                  <a:noFill/>
                </a:ln>
                <a:solidFill>
                  <a:srgbClr val="FFFFFF"/>
                </a:solidFill>
                <a:effectLst/>
                <a:uLnTx/>
                <a:uFillTx/>
                <a:latin typeface="Nunito" pitchFamily="2" charset="0"/>
                <a:cs typeface="Arial"/>
                <a:sym typeface="Arial"/>
              </a:rPr>
              <a:t>Do While loop:- </a:t>
            </a:r>
          </a:p>
          <a:p>
            <a:pPr marL="285750" marR="0" lvl="0" indent="-285750" algn="l" defTabSz="914400" rtl="0" eaLnBrk="1" fontAlgn="auto" latinLnBrk="0" hangingPunct="1">
              <a:lnSpc>
                <a:spcPct val="100000"/>
              </a:lnSpc>
              <a:spcBef>
                <a:spcPts val="0"/>
              </a:spcBef>
              <a:spcAft>
                <a:spcPts val="0"/>
              </a:spcAft>
              <a:buClr>
                <a:srgbClr val="FFFFFF"/>
              </a:buClr>
              <a:buSzPts val="2000"/>
              <a:buFont typeface="Arial" panose="020B0604020202020204" pitchFamily="34" charset="0"/>
              <a:buChar char="•"/>
              <a:tabLst/>
              <a:defRPr/>
            </a:pPr>
            <a:endParaRPr kumimoji="0" lang="en-US" sz="2400" b="0" i="0" u="none" strike="noStrike" kern="0" cap="none" spc="0" normalizeH="0" baseline="0" noProof="0" dirty="0">
              <a:ln>
                <a:noFill/>
              </a:ln>
              <a:solidFill>
                <a:srgbClr val="FFFFFF"/>
              </a:solidFill>
              <a:effectLst/>
              <a:uLnTx/>
              <a:uFillTx/>
              <a:latin typeface="Nunito" pitchFamily="2" charset="0"/>
              <a:cs typeface="Arial"/>
              <a:sym typeface="Arial"/>
            </a:endParaRPr>
          </a:p>
          <a:p>
            <a:pPr marL="285750" marR="0" lvl="0" indent="-285750" algn="l" defTabSz="914400" rtl="0" eaLnBrk="1" fontAlgn="auto" latinLnBrk="0" hangingPunct="1">
              <a:lnSpc>
                <a:spcPct val="100000"/>
              </a:lnSpc>
              <a:spcBef>
                <a:spcPts val="0"/>
              </a:spcBef>
              <a:spcAft>
                <a:spcPts val="0"/>
              </a:spcAft>
              <a:buClr>
                <a:srgbClr val="FFFFFF"/>
              </a:buClr>
              <a:buSzPts val="2000"/>
              <a:buFont typeface="Arial" panose="020B0604020202020204" pitchFamily="34" charset="0"/>
              <a:buChar char="•"/>
              <a:tabLst/>
              <a:defRPr/>
            </a:pPr>
            <a:r>
              <a:rPr kumimoji="0" lang="en-US" sz="2000" b="0" i="0" u="none" strike="noStrike" kern="0" cap="none" spc="0" normalizeH="0" baseline="0" noProof="0" dirty="0">
                <a:ln>
                  <a:noFill/>
                </a:ln>
                <a:solidFill>
                  <a:srgbClr val="FFFFFF"/>
                </a:solidFill>
                <a:effectLst/>
                <a:uLnTx/>
                <a:uFillTx/>
                <a:latin typeface="Nunito" pitchFamily="2" charset="0"/>
                <a:cs typeface="Arial"/>
                <a:sym typeface="Arial"/>
              </a:rPr>
              <a:t>A while loop is a control flow statement that allows code to be executed repeatedly based on a given Boolean condition. The while loop can be thought of as a repeating if statement</a:t>
            </a:r>
            <a:r>
              <a:rPr kumimoji="0" lang="en-US" sz="2800" b="0" i="0" u="none" strike="noStrike" kern="0" cap="none" spc="0" normalizeH="0" baseline="0" noProof="0" dirty="0">
                <a:ln>
                  <a:noFill/>
                </a:ln>
                <a:solidFill>
                  <a:srgbClr val="FFFFFF"/>
                </a:solidFill>
                <a:effectLst/>
                <a:uLnTx/>
                <a:uFillTx/>
                <a:latin typeface="Nunito" pitchFamily="2" charset="0"/>
                <a:cs typeface="Arial"/>
                <a:sym typeface="Arial"/>
              </a:rPr>
              <a:t>. </a:t>
            </a:r>
            <a:r>
              <a:rPr kumimoji="0" lang="en-US" sz="2000" b="0" i="0" u="none" strike="noStrike" kern="0" cap="none" spc="0" normalizeH="0" baseline="0" noProof="0" dirty="0">
                <a:ln>
                  <a:noFill/>
                </a:ln>
                <a:solidFill>
                  <a:srgbClr val="FFFFFF"/>
                </a:solidFill>
                <a:effectLst/>
                <a:uLnTx/>
                <a:uFillTx/>
                <a:latin typeface="Nunito" pitchFamily="2" charset="0"/>
                <a:cs typeface="Arial"/>
                <a:sym typeface="Arial"/>
              </a:rPr>
              <a:t> </a:t>
            </a:r>
          </a:p>
          <a:p>
            <a:pPr marL="285750" marR="0" lvl="0" indent="-285750" algn="l" defTabSz="914400" rtl="0" eaLnBrk="1" fontAlgn="auto" latinLnBrk="0" hangingPunct="1">
              <a:lnSpc>
                <a:spcPct val="100000"/>
              </a:lnSpc>
              <a:spcBef>
                <a:spcPts val="0"/>
              </a:spcBef>
              <a:spcAft>
                <a:spcPts val="0"/>
              </a:spcAft>
              <a:buClr>
                <a:srgbClr val="FFFFFF"/>
              </a:buClr>
              <a:buSzPts val="2000"/>
              <a:buFont typeface="Arial" panose="020B0604020202020204" pitchFamily="34" charset="0"/>
              <a:buChar char="•"/>
              <a:tabLst/>
              <a:defRPr/>
            </a:pPr>
            <a:endParaRPr kumimoji="0" lang="en-US" sz="2000" b="0" i="0" u="none" strike="noStrike" kern="0" cap="none" spc="0" normalizeH="0" baseline="0" noProof="0" dirty="0">
              <a:ln>
                <a:noFill/>
              </a:ln>
              <a:solidFill>
                <a:srgbClr val="FFFFFF"/>
              </a:solidFill>
              <a:effectLst/>
              <a:uLnTx/>
              <a:uFillTx/>
              <a:latin typeface="Nunito" pitchFamily="2" charset="0"/>
              <a:cs typeface="Arial"/>
              <a:sym typeface="Arial"/>
            </a:endParaRPr>
          </a:p>
          <a:p>
            <a:pPr marL="285750" marR="0" lvl="0" indent="-285750" algn="l" defTabSz="914400" rtl="0" eaLnBrk="1" fontAlgn="auto" latinLnBrk="0" hangingPunct="1">
              <a:lnSpc>
                <a:spcPct val="100000"/>
              </a:lnSpc>
              <a:spcBef>
                <a:spcPts val="0"/>
              </a:spcBef>
              <a:spcAft>
                <a:spcPts val="0"/>
              </a:spcAft>
              <a:buClr>
                <a:srgbClr val="FFFFFF"/>
              </a:buClr>
              <a:buSzPts val="2000"/>
              <a:buFont typeface="Arial" panose="020B0604020202020204" pitchFamily="34" charset="0"/>
              <a:buChar char="•"/>
              <a:tabLst/>
              <a:defRPr/>
            </a:pPr>
            <a:r>
              <a:rPr kumimoji="0" lang="en-US" sz="1400" b="0" i="0" u="none" strike="noStrike" kern="0" cap="none" spc="0" normalizeH="0" baseline="0" noProof="0" dirty="0">
                <a:ln>
                  <a:noFill/>
                </a:ln>
                <a:solidFill>
                  <a:srgbClr val="FFFFFF"/>
                </a:solidFill>
                <a:effectLst/>
                <a:uLnTx/>
                <a:uFillTx/>
                <a:latin typeface="Nunito" pitchFamily="2" charset="0"/>
                <a:cs typeface="Arial"/>
                <a:sym typeface="Arial"/>
              </a:rPr>
              <a:t> While loop starts with checking the condition. If it is evaluated to be true, then the loop body statements are executed otherwise first statement following the loop is executed. For this reason, it is also called the </a:t>
            </a:r>
            <a:r>
              <a:rPr kumimoji="0" lang="en-US" sz="1400" b="1" i="0" u="none" strike="noStrike" kern="0" cap="none" spc="0" normalizeH="0" baseline="0" noProof="0" dirty="0">
                <a:ln>
                  <a:noFill/>
                </a:ln>
                <a:solidFill>
                  <a:srgbClr val="FFFFFF"/>
                </a:solidFill>
                <a:effectLst/>
                <a:uLnTx/>
                <a:uFillTx/>
                <a:latin typeface="Nunito" pitchFamily="2" charset="0"/>
                <a:cs typeface="Arial"/>
                <a:sym typeface="Arial"/>
              </a:rPr>
              <a:t>Entry control loop</a:t>
            </a:r>
            <a:endParaRPr kumimoji="0" lang="en-US" sz="1400" b="0" i="0" u="none" strike="noStrike" kern="0" cap="none" spc="0" normalizeH="0" baseline="0" noProof="0" dirty="0">
              <a:ln>
                <a:noFill/>
              </a:ln>
              <a:solidFill>
                <a:srgbClr val="FFFFFF"/>
              </a:solidFill>
              <a:effectLst/>
              <a:uLnTx/>
              <a:uFillTx/>
              <a:latin typeface="Nunito" pitchFamily="2" charset="0"/>
              <a:cs typeface="Arial"/>
              <a:sym typeface="Arial"/>
            </a:endParaRPr>
          </a:p>
          <a:p>
            <a:pPr marL="285750" marR="0" lvl="0" indent="-285750" algn="l" defTabSz="914400" rtl="0" eaLnBrk="1" fontAlgn="auto" latinLnBrk="0" hangingPunct="1">
              <a:lnSpc>
                <a:spcPct val="100000"/>
              </a:lnSpc>
              <a:spcBef>
                <a:spcPts val="0"/>
              </a:spcBef>
              <a:spcAft>
                <a:spcPts val="0"/>
              </a:spcAft>
              <a:buClr>
                <a:srgbClr val="FFFFFF"/>
              </a:buClr>
              <a:buSzPts val="2000"/>
              <a:buFont typeface="Arial" panose="020B0604020202020204" pitchFamily="34" charset="0"/>
              <a:buChar char="•"/>
              <a:tabLst/>
              <a:defRPr/>
            </a:pPr>
            <a:endParaRPr kumimoji="0" lang="en-US" sz="1400" b="0" i="0" u="none" strike="noStrike" kern="0" cap="none" spc="0" normalizeH="0" baseline="0" noProof="0" dirty="0">
              <a:ln>
                <a:noFill/>
              </a:ln>
              <a:solidFill>
                <a:srgbClr val="FFFFFF"/>
              </a:solidFill>
              <a:effectLst/>
              <a:uLnTx/>
              <a:uFillTx/>
              <a:latin typeface="Nunito" pitchFamily="2" charset="0"/>
              <a:cs typeface="Arial"/>
              <a:sym typeface="Arial"/>
            </a:endParaRPr>
          </a:p>
          <a:p>
            <a:pPr marL="285750" marR="0" lvl="0" indent="-285750" algn="l" defTabSz="914400" rtl="0" eaLnBrk="1" fontAlgn="auto" latinLnBrk="0" hangingPunct="1">
              <a:lnSpc>
                <a:spcPct val="100000"/>
              </a:lnSpc>
              <a:spcBef>
                <a:spcPts val="0"/>
              </a:spcBef>
              <a:spcAft>
                <a:spcPts val="0"/>
              </a:spcAft>
              <a:buClr>
                <a:srgbClr val="FFFFFF"/>
              </a:buClr>
              <a:buSzPts val="2000"/>
              <a:buFont typeface="Arial" panose="020B0604020202020204" pitchFamily="34" charset="0"/>
              <a:buChar char="•"/>
              <a:tabLst/>
              <a:defRPr/>
            </a:pPr>
            <a:endParaRPr kumimoji="0" lang="en-US" sz="1400" b="0" i="0" u="none" strike="noStrike" kern="0" cap="none" spc="0" normalizeH="0" baseline="0" noProof="0" dirty="0">
              <a:ln>
                <a:noFill/>
              </a:ln>
              <a:solidFill>
                <a:srgbClr val="FFFFFF"/>
              </a:solidFill>
              <a:effectLst/>
              <a:uLnTx/>
              <a:uFillTx/>
              <a:latin typeface="Nunito" pitchFamily="2" charset="0"/>
              <a:cs typeface="Arial"/>
              <a:sym typeface="Arial"/>
            </a:endParaRPr>
          </a:p>
          <a:p>
            <a:pPr marL="285750" marR="0" lvl="0" indent="-285750" algn="l" defTabSz="914400" rtl="0" eaLnBrk="1" fontAlgn="auto" latinLnBrk="0" hangingPunct="1">
              <a:lnSpc>
                <a:spcPct val="100000"/>
              </a:lnSpc>
              <a:spcBef>
                <a:spcPts val="0"/>
              </a:spcBef>
              <a:spcAft>
                <a:spcPts val="0"/>
              </a:spcAft>
              <a:buClr>
                <a:srgbClr val="FFFFFF"/>
              </a:buClr>
              <a:buSzPts val="2000"/>
              <a:buFont typeface="Arial" panose="020B0604020202020204" pitchFamily="34" charset="0"/>
              <a:buChar char="•"/>
              <a:tabLst/>
              <a:defRPr/>
            </a:pPr>
            <a:r>
              <a:rPr kumimoji="0" lang="en-US" sz="1400" b="0" i="0" u="none" strike="noStrike" kern="0" cap="none" spc="0" normalizeH="0" baseline="0" noProof="0" dirty="0">
                <a:ln>
                  <a:noFill/>
                </a:ln>
                <a:solidFill>
                  <a:srgbClr val="FFFFFF"/>
                </a:solidFill>
                <a:effectLst/>
                <a:uLnTx/>
                <a:uFillTx/>
                <a:latin typeface="Nunito" pitchFamily="2" charset="0"/>
                <a:cs typeface="Arial"/>
                <a:sym typeface="Arial"/>
              </a:rPr>
              <a:t> Once the condition is evaluated to be true, the statements in the loop body are executed. Normally the statements contain an updated value for the variable being processed for the next iteration.</a:t>
            </a:r>
          </a:p>
          <a:p>
            <a:pPr marL="285750" marR="0" lvl="0" indent="-285750" algn="l" defTabSz="914400" rtl="0" eaLnBrk="1" fontAlgn="auto" latinLnBrk="0" hangingPunct="1">
              <a:lnSpc>
                <a:spcPct val="100000"/>
              </a:lnSpc>
              <a:spcBef>
                <a:spcPts val="0"/>
              </a:spcBef>
              <a:spcAft>
                <a:spcPts val="0"/>
              </a:spcAft>
              <a:buClr>
                <a:srgbClr val="FFFFFF"/>
              </a:buClr>
              <a:buSzPts val="2000"/>
              <a:buFont typeface="Arial" panose="020B0604020202020204" pitchFamily="34" charset="0"/>
              <a:buChar char="•"/>
              <a:tabLst/>
              <a:defRPr/>
            </a:pPr>
            <a:endParaRPr kumimoji="0" lang="en-US" sz="1400" b="0" i="0" u="none" strike="noStrike" kern="0" cap="none" spc="0" normalizeH="0" baseline="0" noProof="0" dirty="0">
              <a:ln>
                <a:noFill/>
              </a:ln>
              <a:solidFill>
                <a:srgbClr val="FFFFFF"/>
              </a:solidFill>
              <a:effectLst/>
              <a:uLnTx/>
              <a:uFillTx/>
              <a:latin typeface="Nunito" pitchFamily="2" charset="0"/>
              <a:cs typeface="Arial"/>
              <a:sym typeface="Arial"/>
            </a:endParaRPr>
          </a:p>
          <a:p>
            <a:pPr marL="0" marR="0" lvl="0" indent="0" algn="l" defTabSz="914400" rtl="0" eaLnBrk="1" fontAlgn="base"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3200" b="0" i="0" u="none" strike="noStrike" kern="0" cap="none" spc="0" normalizeH="0" baseline="0" noProof="0" dirty="0">
              <a:ln>
                <a:noFill/>
              </a:ln>
              <a:solidFill>
                <a:srgbClr val="FFFFFF"/>
              </a:solidFill>
              <a:effectLst/>
              <a:uLnTx/>
              <a:uFillTx/>
              <a:latin typeface="Nunito" pitchFamily="2" charset="0"/>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br>
              <a:rPr kumimoji="0" lang="en-US" sz="3200" b="0" i="0" u="none" strike="noStrike" kern="0" cap="none" spc="0" normalizeH="0" baseline="0" noProof="0" dirty="0">
                <a:ln>
                  <a:noFill/>
                </a:ln>
                <a:solidFill>
                  <a:srgbClr val="000000"/>
                </a:solidFill>
                <a:effectLst/>
                <a:uLnTx/>
                <a:uFillTx/>
                <a:latin typeface="Arial"/>
                <a:cs typeface="Arial"/>
                <a:sym typeface="Arial"/>
              </a:rPr>
            </a:br>
            <a:endParaRPr kumimoji="0" lang="en-US" sz="2400" b="0" i="0" u="none" strike="noStrike" kern="0" cap="none" spc="0" normalizeH="0" baseline="0" noProof="0" dirty="0">
              <a:ln>
                <a:noFill/>
              </a:ln>
              <a:solidFill>
                <a:srgbClr val="FFFFFF"/>
              </a:solidFill>
              <a:effectLst/>
              <a:uLnTx/>
              <a:uFillTx/>
              <a:latin typeface="Nunito" pitchFamily="2" charset="0"/>
              <a:cs typeface="Arial"/>
              <a:sym typeface="Arial"/>
            </a:endParaRPr>
          </a:p>
          <a:p>
            <a:pPr marL="285750" marR="0" lvl="0" indent="-285750" algn="l" defTabSz="914400" rtl="0" eaLnBrk="1" fontAlgn="auto" latinLnBrk="0" hangingPunct="1">
              <a:lnSpc>
                <a:spcPct val="100000"/>
              </a:lnSpc>
              <a:spcBef>
                <a:spcPts val="0"/>
              </a:spcBef>
              <a:spcAft>
                <a:spcPts val="0"/>
              </a:spcAft>
              <a:buClr>
                <a:srgbClr val="FFFFFF"/>
              </a:buClr>
              <a:buSzPts val="2000"/>
              <a:buFont typeface="Arial" panose="020B0604020202020204" pitchFamily="34" charset="0"/>
              <a:buChar char="•"/>
              <a:tabLst/>
              <a:defRPr/>
            </a:pPr>
            <a:br>
              <a:rPr kumimoji="0" lang="en-US" sz="2000" b="1" i="0" u="none" strike="noStrike" kern="0" cap="none" spc="0" normalizeH="0" baseline="0" noProof="0" dirty="0">
                <a:ln>
                  <a:noFill/>
                </a:ln>
                <a:solidFill>
                  <a:srgbClr val="FFFFFF"/>
                </a:solidFill>
                <a:effectLst/>
                <a:uLnTx/>
                <a:uFillTx/>
                <a:latin typeface="Nunito" pitchFamily="2" charset="0"/>
                <a:cs typeface="Arial"/>
                <a:sym typeface="Arial"/>
              </a:rPr>
            </a:br>
            <a:r>
              <a:rPr kumimoji="0" lang="en-US" sz="1400" b="0" i="0" u="none" strike="noStrike" kern="0" cap="none" spc="0" normalizeH="0" baseline="0" noProof="0" dirty="0">
                <a:ln>
                  <a:noFill/>
                </a:ln>
                <a:solidFill>
                  <a:srgbClr val="FFFFFF"/>
                </a:solidFill>
                <a:effectLst/>
                <a:uLnTx/>
                <a:uFillTx/>
                <a:latin typeface="Nunito" pitchFamily="2" charset="0"/>
                <a:cs typeface="Arial"/>
                <a:sym typeface="Arial"/>
              </a:rPr>
              <a:t>.</a:t>
            </a:r>
          </a:p>
          <a:p>
            <a:pPr marL="285750" marR="0" lvl="0" indent="-285750" algn="l" defTabSz="914400" rtl="0" eaLnBrk="1" fontAlgn="auto" latinLnBrk="0" hangingPunct="1">
              <a:lnSpc>
                <a:spcPct val="100000"/>
              </a:lnSpc>
              <a:spcBef>
                <a:spcPts val="0"/>
              </a:spcBef>
              <a:spcAft>
                <a:spcPts val="0"/>
              </a:spcAft>
              <a:buClr>
                <a:srgbClr val="FFFFFF"/>
              </a:buClr>
              <a:buSzPts val="2000"/>
              <a:buFont typeface="Arial" panose="020B0604020202020204" pitchFamily="34" charset="0"/>
              <a:buChar char="•"/>
              <a:tabLst/>
              <a:defRPr/>
            </a:pPr>
            <a:endParaRPr kumimoji="0" lang="en-US" sz="1600" b="0" i="0" u="none" strike="noStrike" kern="0" cap="none" spc="0" normalizeH="0" baseline="0" noProof="0" dirty="0">
              <a:ln>
                <a:noFill/>
              </a:ln>
              <a:solidFill>
                <a:srgbClr val="FFFFFF"/>
              </a:solidFill>
              <a:effectLst/>
              <a:uLnTx/>
              <a:uFillTx/>
              <a:latin typeface="Nunito" pitchFamily="2" charset="0"/>
              <a:cs typeface="Arial"/>
              <a:sym typeface="Arial"/>
            </a:endParaRPr>
          </a:p>
          <a:p>
            <a:pPr marL="285750" marR="0" lvl="0" indent="-285750" algn="l" defTabSz="914400" rtl="0" eaLnBrk="1" fontAlgn="auto" latinLnBrk="0" hangingPunct="1">
              <a:lnSpc>
                <a:spcPct val="100000"/>
              </a:lnSpc>
              <a:spcBef>
                <a:spcPts val="0"/>
              </a:spcBef>
              <a:spcAft>
                <a:spcPts val="0"/>
              </a:spcAft>
              <a:buClr>
                <a:srgbClr val="FFFFFF"/>
              </a:buClr>
              <a:buSzPts val="2000"/>
              <a:buFont typeface="Arial" panose="020B0604020202020204" pitchFamily="34" charset="0"/>
              <a:buChar char="•"/>
              <a:tabLst/>
              <a:defRPr/>
            </a:pPr>
            <a:endParaRPr kumimoji="0" lang="en-US" sz="1800" b="0" i="0" u="none" strike="noStrike" kern="0" cap="none" spc="0" normalizeH="0" baseline="0" noProof="0" dirty="0">
              <a:ln>
                <a:noFill/>
              </a:ln>
              <a:solidFill>
                <a:srgbClr val="FFFFFF"/>
              </a:solidFill>
              <a:effectLst/>
              <a:uLnTx/>
              <a:uFillTx/>
              <a:latin typeface="Nunito" pitchFamily="2" charset="0"/>
              <a:cs typeface="Arial"/>
              <a:sym typeface="Arial"/>
            </a:endParaRPr>
          </a:p>
          <a:p>
            <a:pPr marL="285750" marR="0" lvl="0" indent="-285750" algn="l" defTabSz="914400" rtl="0" eaLnBrk="1" fontAlgn="auto" latinLnBrk="0" hangingPunct="1">
              <a:lnSpc>
                <a:spcPct val="100000"/>
              </a:lnSpc>
              <a:spcBef>
                <a:spcPts val="0"/>
              </a:spcBef>
              <a:spcAft>
                <a:spcPts val="0"/>
              </a:spcAft>
              <a:buClr>
                <a:srgbClr val="FFFFFF"/>
              </a:buClr>
              <a:buSzPts val="2000"/>
              <a:buFont typeface="Arial" panose="020B0604020202020204" pitchFamily="34" charset="0"/>
              <a:buChar char="•"/>
              <a:tabLst/>
              <a:defRPr/>
            </a:pPr>
            <a:endParaRPr kumimoji="0" lang="en-IN" sz="1400" b="0" i="0" u="none" strike="noStrike" kern="0" cap="none" spc="0" normalizeH="0" baseline="0" noProof="0" dirty="0">
              <a:ln>
                <a:noFill/>
              </a:ln>
              <a:solidFill>
                <a:srgbClr val="000000"/>
              </a:solidFill>
              <a:effectLst/>
              <a:uLnTx/>
              <a:uFillTx/>
              <a:latin typeface="Arial"/>
              <a:cs typeface="Arial"/>
              <a:sym typeface="Arial"/>
            </a:endParaRPr>
          </a:p>
        </p:txBody>
      </p:sp>
      <p:pic>
        <p:nvPicPr>
          <p:cNvPr id="1607" name="Google Shape;1607;p223" descr="Open book"/>
          <p:cNvPicPr preferRelativeResize="0"/>
          <p:nvPr/>
        </p:nvPicPr>
        <p:blipFill rotWithShape="1">
          <a:blip r:embed="rId3">
            <a:alphaModFix/>
          </a:blip>
          <a:srcRect/>
          <a:stretch/>
        </p:blipFill>
        <p:spPr>
          <a:xfrm>
            <a:off x="1962150" y="679675"/>
            <a:ext cx="914400" cy="914400"/>
          </a:xfrm>
          <a:prstGeom prst="rect">
            <a:avLst/>
          </a:prstGeom>
          <a:noFill/>
          <a:ln>
            <a:noFill/>
          </a:ln>
        </p:spPr>
      </p:pic>
      <p:pic>
        <p:nvPicPr>
          <p:cNvPr id="3" name="Picture 2">
            <a:extLst>
              <a:ext uri="{FF2B5EF4-FFF2-40B4-BE49-F238E27FC236}">
                <a16:creationId xmlns:a16="http://schemas.microsoft.com/office/drawing/2014/main" id="{EC2E4645-1662-6D78-0C3D-645DC91D81B0}"/>
              </a:ext>
            </a:extLst>
          </p:cNvPr>
          <p:cNvPicPr>
            <a:picLocks noChangeAspect="1"/>
          </p:cNvPicPr>
          <p:nvPr/>
        </p:nvPicPr>
        <p:blipFill>
          <a:blip r:embed="rId4"/>
          <a:stretch>
            <a:fillRect/>
          </a:stretch>
        </p:blipFill>
        <p:spPr>
          <a:xfrm>
            <a:off x="8119990" y="3277998"/>
            <a:ext cx="3636819" cy="187069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416040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1598"/>
                                        </p:tgtEl>
                                        <p:attrNameLst>
                                          <p:attrName>style.visibility</p:attrName>
                                        </p:attrNameLst>
                                      </p:cBhvr>
                                      <p:to>
                                        <p:strVal val="visible"/>
                                      </p:to>
                                    </p:set>
                                    <p:animEffect transition="in" filter="fade">
                                      <p:cBhvr>
                                        <p:cTn id="7" dur="500"/>
                                        <p:tgtEl>
                                          <p:spTgt spid="15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0C0C0C"/>
        </a:solidFill>
        <a:effectLst/>
      </p:bgPr>
    </p:bg>
    <p:spTree>
      <p:nvGrpSpPr>
        <p:cNvPr id="1" name="Shape 1597"/>
        <p:cNvGrpSpPr/>
        <p:nvPr/>
      </p:nvGrpSpPr>
      <p:grpSpPr>
        <a:xfrm>
          <a:off x="0" y="0"/>
          <a:ext cx="0" cy="0"/>
          <a:chOff x="0" y="0"/>
          <a:chExt cx="0" cy="0"/>
        </a:xfrm>
      </p:grpSpPr>
      <p:sp>
        <p:nvSpPr>
          <p:cNvPr id="1598" name="Google Shape;1598;p223"/>
          <p:cNvSpPr/>
          <p:nvPr/>
        </p:nvSpPr>
        <p:spPr>
          <a:xfrm>
            <a:off x="53178" y="86797"/>
            <a:ext cx="12119428" cy="6771203"/>
          </a:xfrm>
          <a:prstGeom prst="rect">
            <a:avLst/>
          </a:prstGeom>
          <a:noFill/>
          <a:ln w="155575"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800"/>
              <a:buFont typeface="Calibri"/>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1602" name="Google Shape;1602;p223"/>
          <p:cNvSpPr txBox="1">
            <a:spLocks noGrp="1"/>
          </p:cNvSpPr>
          <p:nvPr>
            <p:ph type="title"/>
          </p:nvPr>
        </p:nvSpPr>
        <p:spPr>
          <a:xfrm>
            <a:off x="1241209" y="474093"/>
            <a:ext cx="10515600" cy="1325563"/>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accent4"/>
              </a:buClr>
              <a:buSzPts val="4800"/>
              <a:buFont typeface="Raleway"/>
              <a:buNone/>
            </a:pPr>
            <a:r>
              <a:rPr lang="en-GB" sz="4800" b="1" dirty="0">
                <a:solidFill>
                  <a:schemeClr val="accent4"/>
                </a:solidFill>
                <a:latin typeface="Raleway"/>
                <a:sym typeface="Raleway"/>
              </a:rPr>
              <a:t> Advantages of JS  </a:t>
            </a:r>
            <a:endParaRPr dirty="0"/>
          </a:p>
        </p:txBody>
      </p:sp>
      <p:sp>
        <p:nvSpPr>
          <p:cNvPr id="1603" name="Google Shape;1603;p223"/>
          <p:cNvSpPr txBox="1"/>
          <p:nvPr/>
        </p:nvSpPr>
        <p:spPr>
          <a:xfrm>
            <a:off x="435191" y="1775789"/>
            <a:ext cx="7543914" cy="5469507"/>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FFFFFF"/>
              </a:buClr>
              <a:buSzPts val="2000"/>
              <a:buFont typeface="Arial"/>
              <a:buNone/>
              <a:tabLst/>
              <a:defRPr/>
            </a:pPr>
            <a:r>
              <a:rPr kumimoji="0" lang="en-US" sz="1800" b="0" i="0" u="none" strike="noStrike" kern="0" cap="none" spc="0" normalizeH="0" baseline="0" noProof="0" dirty="0">
                <a:ln>
                  <a:noFill/>
                </a:ln>
                <a:solidFill>
                  <a:srgbClr val="FFFFFF"/>
                </a:solidFill>
                <a:effectLst/>
                <a:uLnTx/>
                <a:uFillTx/>
                <a:latin typeface="Nunito" pitchFamily="2" charset="0"/>
                <a:cs typeface="Arial"/>
                <a:sym typeface="Arial"/>
              </a:rPr>
              <a:t> </a:t>
            </a:r>
          </a:p>
          <a:p>
            <a:pPr marL="285750" marR="0" lvl="0" indent="-285750" algn="l" defTabSz="914400" rtl="0" eaLnBrk="1" fontAlgn="auto" latinLnBrk="0" hangingPunct="1">
              <a:lnSpc>
                <a:spcPct val="100000"/>
              </a:lnSpc>
              <a:spcBef>
                <a:spcPts val="0"/>
              </a:spcBef>
              <a:spcAft>
                <a:spcPts val="0"/>
              </a:spcAft>
              <a:buClr>
                <a:srgbClr val="FFFFFF"/>
              </a:buClr>
              <a:buSzPts val="2000"/>
              <a:buFont typeface="Arial" panose="020B0604020202020204" pitchFamily="34" charset="0"/>
              <a:buChar char="•"/>
              <a:tabLst/>
              <a:defRPr/>
            </a:pPr>
            <a:r>
              <a:rPr kumimoji="0" lang="en-US" sz="1400" b="0" i="0" u="none" strike="noStrike" kern="0" cap="none" spc="0" normalizeH="0" baseline="0" noProof="0" dirty="0">
                <a:ln>
                  <a:noFill/>
                </a:ln>
                <a:solidFill>
                  <a:srgbClr val="FFFFFF"/>
                </a:solidFill>
                <a:effectLst/>
                <a:uLnTx/>
                <a:uFillTx/>
                <a:latin typeface="Nunito" pitchFamily="2" charset="0"/>
                <a:cs typeface="Arial"/>
                <a:sym typeface="Arial"/>
              </a:rPr>
              <a:t> </a:t>
            </a:r>
            <a:r>
              <a:rPr kumimoji="0" lang="en-US" sz="1400" b="1" i="0" u="none" strike="noStrike" kern="0" cap="none" spc="0" normalizeH="0" baseline="0" noProof="0" dirty="0">
                <a:ln>
                  <a:noFill/>
                </a:ln>
                <a:solidFill>
                  <a:srgbClr val="FFFFFF"/>
                </a:solidFill>
                <a:effectLst/>
                <a:uLnTx/>
                <a:uFillTx/>
                <a:latin typeface="Nunito" pitchFamily="2" charset="0"/>
                <a:cs typeface="Arial"/>
                <a:sym typeface="Arial"/>
              </a:rPr>
              <a:t>Saves time and bandwidth:</a:t>
            </a:r>
            <a:r>
              <a:rPr kumimoji="0" lang="en-US" sz="1400" b="0" i="0" u="none" strike="noStrike" kern="0" cap="none" spc="0" normalizeH="0" baseline="0" noProof="0" dirty="0">
                <a:ln>
                  <a:noFill/>
                </a:ln>
                <a:solidFill>
                  <a:srgbClr val="FFFFFF"/>
                </a:solidFill>
                <a:effectLst/>
                <a:uLnTx/>
                <a:uFillTx/>
                <a:latin typeface="Nunito" pitchFamily="2" charset="0"/>
                <a:cs typeface="Arial"/>
                <a:sym typeface="Arial"/>
              </a:rPr>
              <a:t> Regardless of where you host JavaScript, it always gets executed on the client environment to save lots of bandwidth and make the execution process fast.</a:t>
            </a:r>
          </a:p>
          <a:p>
            <a:pPr marL="0" marR="0" lvl="0" indent="0" algn="l" defTabSz="914400" rtl="0" eaLnBrk="1" fontAlgn="auto" latinLnBrk="0" hangingPunct="1">
              <a:lnSpc>
                <a:spcPct val="100000"/>
              </a:lnSpc>
              <a:spcBef>
                <a:spcPts val="0"/>
              </a:spcBef>
              <a:spcAft>
                <a:spcPts val="0"/>
              </a:spcAft>
              <a:buClr>
                <a:srgbClr val="FFFFFF"/>
              </a:buClr>
              <a:buSzPts val="2000"/>
              <a:buFont typeface="Arial"/>
              <a:buNone/>
              <a:tabLst/>
              <a:defRPr/>
            </a:pPr>
            <a:endParaRPr kumimoji="0" lang="en-US" sz="1400" b="0" i="0" u="none" strike="noStrike" kern="0" cap="none" spc="0" normalizeH="0" baseline="0" noProof="0" dirty="0">
              <a:ln>
                <a:noFill/>
              </a:ln>
              <a:solidFill>
                <a:srgbClr val="FFFFFF"/>
              </a:solidFill>
              <a:effectLst/>
              <a:uLnTx/>
              <a:uFillTx/>
              <a:latin typeface="Nunito" pitchFamily="2" charset="0"/>
              <a:cs typeface="Arial"/>
              <a:sym typeface="Arial"/>
            </a:endParaRPr>
          </a:p>
          <a:p>
            <a:pPr marL="285750" marR="0" lvl="0" indent="-285750" algn="l" defTabSz="914400" rtl="0" eaLnBrk="1" fontAlgn="auto" latinLnBrk="0" hangingPunct="1">
              <a:lnSpc>
                <a:spcPct val="100000"/>
              </a:lnSpc>
              <a:spcBef>
                <a:spcPts val="0"/>
              </a:spcBef>
              <a:spcAft>
                <a:spcPts val="0"/>
              </a:spcAft>
              <a:buClr>
                <a:srgbClr val="FFFFFF"/>
              </a:buClr>
              <a:buSzPts val="2000"/>
              <a:buFont typeface="Arial" panose="020B0604020202020204" pitchFamily="34" charset="0"/>
              <a:buChar char="•"/>
              <a:tabLst/>
              <a:defRPr/>
            </a:pPr>
            <a:endParaRPr kumimoji="0" lang="en-US" sz="1400" b="0" i="0" u="none" strike="noStrike" kern="0" cap="none" spc="0" normalizeH="0" baseline="0" noProof="0" dirty="0">
              <a:ln>
                <a:noFill/>
              </a:ln>
              <a:solidFill>
                <a:srgbClr val="FFFFFF"/>
              </a:solidFill>
              <a:effectLst/>
              <a:uLnTx/>
              <a:uFillTx/>
              <a:latin typeface="Nunito" pitchFamily="2" charset="0"/>
              <a:cs typeface="Arial"/>
              <a:sym typeface="Arial"/>
            </a:endParaRPr>
          </a:p>
          <a:p>
            <a:pPr marL="285750" marR="0" lvl="0" indent="-285750" algn="l" defTabSz="914400" rtl="0" eaLnBrk="1" fontAlgn="auto" latinLnBrk="0" hangingPunct="1">
              <a:lnSpc>
                <a:spcPct val="100000"/>
              </a:lnSpc>
              <a:spcBef>
                <a:spcPts val="0"/>
              </a:spcBef>
              <a:spcAft>
                <a:spcPts val="0"/>
              </a:spcAft>
              <a:buClr>
                <a:srgbClr val="FFFFFF"/>
              </a:buClr>
              <a:buSzPts val="2000"/>
              <a:buFont typeface="Arial" panose="020B0604020202020204" pitchFamily="34" charset="0"/>
              <a:buChar char="•"/>
              <a:tabLst/>
              <a:defRPr/>
            </a:pPr>
            <a:r>
              <a:rPr kumimoji="0" lang="en-US" sz="1400" b="0" i="0" u="none" strike="noStrike" kern="0" cap="none" spc="0" normalizeH="0" baseline="0" noProof="0" dirty="0">
                <a:ln>
                  <a:noFill/>
                </a:ln>
                <a:solidFill>
                  <a:srgbClr val="FFFFFF"/>
                </a:solidFill>
                <a:effectLst/>
                <a:uLnTx/>
                <a:uFillTx/>
                <a:latin typeface="Nunito" pitchFamily="2" charset="0"/>
                <a:cs typeface="Arial"/>
                <a:sym typeface="Arial"/>
              </a:rPr>
              <a:t> </a:t>
            </a:r>
            <a:r>
              <a:rPr kumimoji="0" lang="en-US" sz="1400" b="1" i="0" u="none" strike="noStrike" kern="0" cap="none" spc="0" normalizeH="0" baseline="0" noProof="0" dirty="0">
                <a:ln>
                  <a:noFill/>
                </a:ln>
                <a:solidFill>
                  <a:srgbClr val="FFFFFF"/>
                </a:solidFill>
                <a:effectLst/>
                <a:uLnTx/>
                <a:uFillTx/>
                <a:latin typeface="Nunito" pitchFamily="2" charset="0"/>
                <a:cs typeface="Arial"/>
                <a:sym typeface="Arial"/>
              </a:rPr>
              <a:t>Easily send HTTP requests:</a:t>
            </a:r>
            <a:r>
              <a:rPr kumimoji="0" lang="en-US" sz="1400" b="0" i="0" u="none" strike="noStrike" kern="0" cap="none" spc="0" normalizeH="0" baseline="0" noProof="0" dirty="0">
                <a:ln>
                  <a:noFill/>
                </a:ln>
                <a:solidFill>
                  <a:srgbClr val="FFFFFF"/>
                </a:solidFill>
                <a:effectLst/>
                <a:uLnTx/>
                <a:uFillTx/>
                <a:latin typeface="Nunito" pitchFamily="2" charset="0"/>
                <a:cs typeface="Arial"/>
                <a:sym typeface="Arial"/>
              </a:rPr>
              <a:t> In JavaScript, XMLHttpRequest is an important object that was designed by Microsoft. The object calls made by XMLHttpRequest as an asynchronous HTTP request to the server to transfer the data to both sides without reloading the page</a:t>
            </a:r>
          </a:p>
          <a:p>
            <a:pPr marL="0" marR="0" lvl="0" indent="0" algn="l" defTabSz="914400" rtl="0" eaLnBrk="1" fontAlgn="auto" latinLnBrk="0" hangingPunct="1">
              <a:lnSpc>
                <a:spcPct val="100000"/>
              </a:lnSpc>
              <a:spcBef>
                <a:spcPts val="0"/>
              </a:spcBef>
              <a:spcAft>
                <a:spcPts val="0"/>
              </a:spcAft>
              <a:buClr>
                <a:srgbClr val="FFFFFF"/>
              </a:buClr>
              <a:buSzPts val="2000"/>
              <a:buFont typeface="Arial"/>
              <a:buNone/>
              <a:tabLst/>
              <a:defRPr/>
            </a:pPr>
            <a:endParaRPr kumimoji="0" lang="en-US" sz="1400" b="0" i="0" u="none" strike="noStrike" kern="0" cap="none" spc="0" normalizeH="0" baseline="0" noProof="0" dirty="0">
              <a:ln>
                <a:noFill/>
              </a:ln>
              <a:solidFill>
                <a:srgbClr val="FFFFFF"/>
              </a:solidFill>
              <a:effectLst/>
              <a:uLnTx/>
              <a:uFillTx/>
              <a:latin typeface="Nunito" pitchFamily="2" charset="0"/>
              <a:cs typeface="Arial"/>
              <a:sym typeface="Arial"/>
            </a:endParaRPr>
          </a:p>
          <a:p>
            <a:pPr marL="285750" marR="0" lvl="0" indent="-285750" algn="l" defTabSz="914400" rtl="0" eaLnBrk="1" fontAlgn="auto" latinLnBrk="0" hangingPunct="1">
              <a:lnSpc>
                <a:spcPct val="100000"/>
              </a:lnSpc>
              <a:spcBef>
                <a:spcPts val="0"/>
              </a:spcBef>
              <a:spcAft>
                <a:spcPts val="0"/>
              </a:spcAft>
              <a:buClr>
                <a:srgbClr val="FFFFFF"/>
              </a:buClr>
              <a:buSzPts val="2000"/>
              <a:buFont typeface="Arial" panose="020B0604020202020204" pitchFamily="34" charset="0"/>
              <a:buChar char="•"/>
              <a:tabLst/>
              <a:defRPr/>
            </a:pPr>
            <a:endParaRPr kumimoji="0" lang="en-US" sz="1400" b="0" i="0" u="none" strike="noStrike" kern="0" cap="none" spc="0" normalizeH="0" baseline="0" noProof="0" dirty="0">
              <a:ln>
                <a:noFill/>
              </a:ln>
              <a:solidFill>
                <a:srgbClr val="FFFFFF"/>
              </a:solidFill>
              <a:effectLst/>
              <a:uLnTx/>
              <a:uFillTx/>
              <a:latin typeface="Nunito" pitchFamily="2" charset="0"/>
              <a:cs typeface="Arial"/>
              <a:sym typeface="Arial"/>
            </a:endParaRPr>
          </a:p>
          <a:p>
            <a:pPr marL="285750" marR="0" lvl="0" indent="-285750" algn="l" defTabSz="914400" rtl="0" eaLnBrk="1" fontAlgn="auto" latinLnBrk="0" hangingPunct="1">
              <a:lnSpc>
                <a:spcPct val="100000"/>
              </a:lnSpc>
              <a:spcBef>
                <a:spcPts val="0"/>
              </a:spcBef>
              <a:spcAft>
                <a:spcPts val="0"/>
              </a:spcAft>
              <a:buClr>
                <a:srgbClr val="FFFFFF"/>
              </a:buClr>
              <a:buSzPts val="2000"/>
              <a:buFont typeface="Arial" panose="020B0604020202020204" pitchFamily="34" charset="0"/>
              <a:buChar char="•"/>
              <a:tabLst/>
              <a:defRPr/>
            </a:pPr>
            <a:r>
              <a:rPr kumimoji="0" lang="en-US" sz="1400" b="1" i="0" u="none" strike="noStrike" kern="0" cap="none" spc="0" normalizeH="0" baseline="0" noProof="0" dirty="0">
                <a:ln>
                  <a:noFill/>
                </a:ln>
                <a:solidFill>
                  <a:srgbClr val="FFFFFF"/>
                </a:solidFill>
                <a:effectLst/>
                <a:uLnTx/>
                <a:uFillTx/>
                <a:latin typeface="Nunito" pitchFamily="2" charset="0"/>
                <a:cs typeface="Arial"/>
                <a:sym typeface="Arial"/>
              </a:rPr>
              <a:t>Compatible for all browsers:</a:t>
            </a:r>
            <a:r>
              <a:rPr kumimoji="0" lang="en-US" sz="1400" b="0" i="0" u="none" strike="noStrike" kern="0" cap="none" spc="0" normalizeH="0" baseline="0" noProof="0" dirty="0">
                <a:ln>
                  <a:noFill/>
                </a:ln>
                <a:solidFill>
                  <a:srgbClr val="FFFFFF"/>
                </a:solidFill>
                <a:effectLst/>
                <a:uLnTx/>
                <a:uFillTx/>
                <a:latin typeface="Nunito" pitchFamily="2" charset="0"/>
                <a:cs typeface="Arial"/>
                <a:sym typeface="Arial"/>
              </a:rPr>
              <a:t> The biggest advantage of JavaScript having the ability to support all modern browsers and produce an equivalent result.</a:t>
            </a:r>
          </a:p>
          <a:p>
            <a:pPr marL="0" marR="0" lvl="0" indent="0" algn="l" defTabSz="914400" rtl="0" eaLnBrk="1" fontAlgn="auto" latinLnBrk="0" hangingPunct="1">
              <a:lnSpc>
                <a:spcPct val="100000"/>
              </a:lnSpc>
              <a:spcBef>
                <a:spcPts val="0"/>
              </a:spcBef>
              <a:spcAft>
                <a:spcPts val="0"/>
              </a:spcAft>
              <a:buClr>
                <a:srgbClr val="FFFFFF"/>
              </a:buClr>
              <a:buSzPts val="2000"/>
              <a:buFont typeface="Arial"/>
              <a:buNone/>
              <a:tabLst/>
              <a:defRPr/>
            </a:pPr>
            <a:endParaRPr kumimoji="0" lang="en-US" sz="1400" b="0" i="0" u="none" strike="noStrike" kern="0" cap="none" spc="0" normalizeH="0" baseline="0" noProof="0" dirty="0">
              <a:ln>
                <a:noFill/>
              </a:ln>
              <a:solidFill>
                <a:srgbClr val="FFFFFF"/>
              </a:solidFill>
              <a:effectLst/>
              <a:uLnTx/>
              <a:uFillTx/>
              <a:latin typeface="Nunito" pitchFamily="2" charset="0"/>
              <a:cs typeface="Arial"/>
              <a:sym typeface="Arial"/>
            </a:endParaRPr>
          </a:p>
          <a:p>
            <a:pPr marL="285750" marR="0" lvl="0" indent="-285750" algn="l" defTabSz="914400" rtl="0" eaLnBrk="1" fontAlgn="auto" latinLnBrk="0" hangingPunct="1">
              <a:lnSpc>
                <a:spcPct val="100000"/>
              </a:lnSpc>
              <a:spcBef>
                <a:spcPts val="0"/>
              </a:spcBef>
              <a:spcAft>
                <a:spcPts val="0"/>
              </a:spcAft>
              <a:buClr>
                <a:srgbClr val="FFFFFF"/>
              </a:buClr>
              <a:buSzPts val="2000"/>
              <a:buFont typeface="Arial" panose="020B0604020202020204" pitchFamily="34" charset="0"/>
              <a:buChar char="•"/>
              <a:tabLst/>
              <a:defRPr/>
            </a:pPr>
            <a:endParaRPr kumimoji="0" lang="en-US" sz="1400" b="0" i="0" u="none" strike="noStrike" kern="0" cap="none" spc="0" normalizeH="0" baseline="0" noProof="0" dirty="0">
              <a:ln>
                <a:noFill/>
              </a:ln>
              <a:solidFill>
                <a:srgbClr val="FFFFFF"/>
              </a:solidFill>
              <a:effectLst/>
              <a:uLnTx/>
              <a:uFillTx/>
              <a:latin typeface="Nunito" pitchFamily="2" charset="0"/>
              <a:cs typeface="Arial"/>
              <a:sym typeface="Arial"/>
            </a:endParaRPr>
          </a:p>
          <a:p>
            <a:pPr marL="285750" marR="0" lvl="0" indent="-285750" algn="l" defTabSz="914400" rtl="0" eaLnBrk="1" fontAlgn="auto" latinLnBrk="0" hangingPunct="1">
              <a:lnSpc>
                <a:spcPct val="100000"/>
              </a:lnSpc>
              <a:spcBef>
                <a:spcPts val="0"/>
              </a:spcBef>
              <a:spcAft>
                <a:spcPts val="0"/>
              </a:spcAft>
              <a:buClr>
                <a:srgbClr val="FFFFFF"/>
              </a:buClr>
              <a:buSzPts val="2000"/>
              <a:buFont typeface="Arial" panose="020B0604020202020204" pitchFamily="34" charset="0"/>
              <a:buChar char="•"/>
              <a:tabLst/>
              <a:defRPr/>
            </a:pPr>
            <a:r>
              <a:rPr kumimoji="0" lang="en-US" sz="1400" b="1" i="0" u="none" strike="noStrike" kern="0" cap="none" spc="0" normalizeH="0" baseline="0" noProof="0" dirty="0">
                <a:ln>
                  <a:noFill/>
                </a:ln>
                <a:solidFill>
                  <a:srgbClr val="FFFFFF"/>
                </a:solidFill>
                <a:effectLst/>
                <a:uLnTx/>
                <a:uFillTx/>
                <a:latin typeface="Nunito" pitchFamily="2" charset="0"/>
                <a:cs typeface="Arial"/>
                <a:sym typeface="Arial"/>
              </a:rPr>
              <a:t>Vastly used:</a:t>
            </a:r>
            <a:r>
              <a:rPr kumimoji="0" lang="en-US" sz="1400" b="0" i="0" u="none" strike="noStrike" kern="0" cap="none" spc="0" normalizeH="0" baseline="0" noProof="0" dirty="0">
                <a:ln>
                  <a:noFill/>
                </a:ln>
                <a:solidFill>
                  <a:srgbClr val="FFFFFF"/>
                </a:solidFill>
                <a:effectLst/>
                <a:uLnTx/>
                <a:uFillTx/>
                <a:latin typeface="Nunito" pitchFamily="2" charset="0"/>
                <a:cs typeface="Arial"/>
                <a:sym typeface="Arial"/>
              </a:rPr>
              <a:t> JavaScript is employed everywhere on the web</a:t>
            </a:r>
          </a:p>
          <a:p>
            <a:pPr marL="0" marR="0" lvl="0" indent="0" algn="l" defTabSz="914400" rtl="0" eaLnBrk="1" fontAlgn="auto" latinLnBrk="0" hangingPunct="1">
              <a:lnSpc>
                <a:spcPct val="100000"/>
              </a:lnSpc>
              <a:spcBef>
                <a:spcPts val="0"/>
              </a:spcBef>
              <a:spcAft>
                <a:spcPts val="0"/>
              </a:spcAft>
              <a:buClr>
                <a:srgbClr val="FFFFFF"/>
              </a:buClr>
              <a:buSzPts val="2000"/>
              <a:buFont typeface="Arial"/>
              <a:buNone/>
              <a:tabLst/>
              <a:defRPr/>
            </a:pPr>
            <a:endParaRPr kumimoji="0" lang="en-US" sz="1400" b="0" i="0" u="none" strike="noStrike" kern="0" cap="none" spc="0" normalizeH="0" baseline="0" noProof="0" dirty="0">
              <a:ln>
                <a:noFill/>
              </a:ln>
              <a:solidFill>
                <a:srgbClr val="FFFFFF"/>
              </a:solidFill>
              <a:effectLst/>
              <a:uLnTx/>
              <a:uFillTx/>
              <a:latin typeface="Nunito" pitchFamily="2" charset="0"/>
              <a:cs typeface="Arial"/>
              <a:sym typeface="Arial"/>
            </a:endParaRPr>
          </a:p>
          <a:p>
            <a:pPr marL="285750" marR="0" lvl="0" indent="-285750" algn="l" defTabSz="914400" rtl="0" eaLnBrk="1" fontAlgn="auto" latinLnBrk="0" hangingPunct="1">
              <a:lnSpc>
                <a:spcPct val="100000"/>
              </a:lnSpc>
              <a:spcBef>
                <a:spcPts val="0"/>
              </a:spcBef>
              <a:spcAft>
                <a:spcPts val="0"/>
              </a:spcAft>
              <a:buClr>
                <a:srgbClr val="FFFFFF"/>
              </a:buClr>
              <a:buSzPts val="2000"/>
              <a:buFont typeface="Arial" panose="020B0604020202020204" pitchFamily="34" charset="0"/>
              <a:buChar char="•"/>
              <a:tabLst/>
              <a:defRPr/>
            </a:pPr>
            <a:endParaRPr kumimoji="0" lang="en-US" sz="1400" b="0" i="0" u="none" strike="noStrike" kern="0" cap="none" spc="0" normalizeH="0" baseline="0" noProof="0" dirty="0">
              <a:ln>
                <a:noFill/>
              </a:ln>
              <a:solidFill>
                <a:srgbClr val="FFFFFF"/>
              </a:solidFill>
              <a:effectLst/>
              <a:uLnTx/>
              <a:uFillTx/>
              <a:latin typeface="Nunito" pitchFamily="2" charset="0"/>
              <a:cs typeface="Arial"/>
              <a:sym typeface="Arial"/>
            </a:endParaRPr>
          </a:p>
          <a:p>
            <a:pPr marL="285750" marR="0" lvl="0" indent="-285750" algn="l" defTabSz="914400" rtl="0" eaLnBrk="1" fontAlgn="auto" latinLnBrk="0" hangingPunct="1">
              <a:lnSpc>
                <a:spcPct val="100000"/>
              </a:lnSpc>
              <a:spcBef>
                <a:spcPts val="0"/>
              </a:spcBef>
              <a:spcAft>
                <a:spcPts val="0"/>
              </a:spcAft>
              <a:buClr>
                <a:srgbClr val="FFFFFF"/>
              </a:buClr>
              <a:buSzPts val="2000"/>
              <a:buFont typeface="Arial" panose="020B0604020202020204" pitchFamily="34" charset="0"/>
              <a:buChar char="•"/>
              <a:tabLst/>
              <a:defRPr/>
            </a:pPr>
            <a:r>
              <a:rPr kumimoji="0" lang="en-US" sz="1400" b="1" i="0" u="none" strike="noStrike" kern="0" cap="none" spc="0" normalizeH="0" baseline="0" noProof="0" dirty="0">
                <a:ln>
                  <a:noFill/>
                </a:ln>
                <a:solidFill>
                  <a:srgbClr val="FFFFFF"/>
                </a:solidFill>
                <a:effectLst/>
                <a:uLnTx/>
                <a:uFillTx/>
                <a:latin typeface="Nunito" pitchFamily="2" charset="0"/>
                <a:cs typeface="Arial"/>
                <a:sym typeface="Arial"/>
              </a:rPr>
              <a:t>Open source: </a:t>
            </a:r>
            <a:r>
              <a:rPr kumimoji="0" lang="en-US" sz="1400" b="0" i="0" u="none" strike="noStrike" kern="0" cap="none" spc="0" normalizeH="0" baseline="0" noProof="0" dirty="0">
                <a:ln>
                  <a:noFill/>
                </a:ln>
                <a:solidFill>
                  <a:srgbClr val="FFFFFF"/>
                </a:solidFill>
                <a:effectLst/>
                <a:uLnTx/>
                <a:uFillTx/>
                <a:latin typeface="Nunito" pitchFamily="2" charset="0"/>
                <a:cs typeface="Arial"/>
                <a:sym typeface="Arial"/>
              </a:rPr>
              <a:t>Many open-source projects provide useful help for developers to add JavaScript.</a:t>
            </a:r>
          </a:p>
          <a:p>
            <a:pPr marL="285750" marR="0" lvl="0" indent="-285750" algn="l" defTabSz="914400" rtl="0" eaLnBrk="1" fontAlgn="auto" latinLnBrk="0" hangingPunct="1">
              <a:lnSpc>
                <a:spcPct val="100000"/>
              </a:lnSpc>
              <a:spcBef>
                <a:spcPts val="0"/>
              </a:spcBef>
              <a:spcAft>
                <a:spcPts val="0"/>
              </a:spcAft>
              <a:buClr>
                <a:srgbClr val="FFFFFF"/>
              </a:buClr>
              <a:buSzPts val="2000"/>
              <a:buFont typeface="Arial" panose="020B0604020202020204" pitchFamily="34" charset="0"/>
              <a:buChar char="•"/>
              <a:tabLst/>
              <a:defRPr/>
            </a:pPr>
            <a:endParaRPr kumimoji="0" lang="en-US" sz="1400" b="0" i="0" u="none" strike="noStrike" kern="0" cap="none" spc="0" normalizeH="0" baseline="0" noProof="0" dirty="0">
              <a:ln>
                <a:noFill/>
              </a:ln>
              <a:solidFill>
                <a:srgbClr val="FFFFFF"/>
              </a:solidFill>
              <a:effectLst/>
              <a:uLnTx/>
              <a:uFillTx/>
              <a:latin typeface="Nunito" pitchFamily="2" charset="0"/>
              <a:cs typeface="Arial"/>
              <a:sym typeface="Arial"/>
            </a:endParaRPr>
          </a:p>
          <a:p>
            <a:pPr marL="0" marR="0" lvl="0" indent="0" algn="l" defTabSz="914400" rtl="0" eaLnBrk="1" fontAlgn="base"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3200" b="0" i="0" u="none" strike="noStrike" kern="0" cap="none" spc="0" normalizeH="0" baseline="0" noProof="0" dirty="0">
              <a:ln>
                <a:noFill/>
              </a:ln>
              <a:solidFill>
                <a:srgbClr val="FFFFFF"/>
              </a:solidFill>
              <a:effectLst/>
              <a:uLnTx/>
              <a:uFillTx/>
              <a:latin typeface="Nunito" pitchFamily="2" charset="0"/>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br>
              <a:rPr kumimoji="0" lang="en-US" sz="3200" b="0" i="0" u="none" strike="noStrike" kern="0" cap="none" spc="0" normalizeH="0" baseline="0" noProof="0" dirty="0">
                <a:ln>
                  <a:noFill/>
                </a:ln>
                <a:solidFill>
                  <a:srgbClr val="000000"/>
                </a:solidFill>
                <a:effectLst/>
                <a:uLnTx/>
                <a:uFillTx/>
                <a:latin typeface="Arial"/>
                <a:cs typeface="Arial"/>
                <a:sym typeface="Arial"/>
              </a:rPr>
            </a:br>
            <a:endParaRPr kumimoji="0" lang="en-US" sz="2400" b="0" i="0" u="none" strike="noStrike" kern="0" cap="none" spc="0" normalizeH="0" baseline="0" noProof="0" dirty="0">
              <a:ln>
                <a:noFill/>
              </a:ln>
              <a:solidFill>
                <a:srgbClr val="FFFFFF"/>
              </a:solidFill>
              <a:effectLst/>
              <a:uLnTx/>
              <a:uFillTx/>
              <a:latin typeface="Nunito" pitchFamily="2" charset="0"/>
              <a:cs typeface="Arial"/>
              <a:sym typeface="Arial"/>
            </a:endParaRPr>
          </a:p>
          <a:p>
            <a:pPr marL="0" marR="0" lvl="0" indent="0" algn="l" defTabSz="914400" rtl="0" eaLnBrk="1" fontAlgn="auto" latinLnBrk="0" hangingPunct="1">
              <a:lnSpc>
                <a:spcPct val="100000"/>
              </a:lnSpc>
              <a:spcBef>
                <a:spcPts val="0"/>
              </a:spcBef>
              <a:spcAft>
                <a:spcPts val="0"/>
              </a:spcAft>
              <a:buClr>
                <a:srgbClr val="FFFFFF"/>
              </a:buClr>
              <a:buSzPts val="2000"/>
              <a:buFont typeface="Arial"/>
              <a:buNone/>
              <a:tabLst/>
              <a:defRPr/>
            </a:pPr>
            <a:br>
              <a:rPr kumimoji="0" lang="en-US" sz="2000" b="1" i="0" u="none" strike="noStrike" kern="0" cap="none" spc="0" normalizeH="0" baseline="0" noProof="0" dirty="0">
                <a:ln>
                  <a:noFill/>
                </a:ln>
                <a:solidFill>
                  <a:srgbClr val="FFFFFF"/>
                </a:solidFill>
                <a:effectLst/>
                <a:uLnTx/>
                <a:uFillTx/>
                <a:latin typeface="Nunito" pitchFamily="2" charset="0"/>
                <a:cs typeface="Arial"/>
                <a:sym typeface="Arial"/>
              </a:rPr>
            </a:br>
            <a:endParaRPr kumimoji="0" lang="en-US" sz="1400" b="0" i="0" u="none" strike="noStrike" kern="0" cap="none" spc="0" normalizeH="0" baseline="0" noProof="0" dirty="0">
              <a:ln>
                <a:noFill/>
              </a:ln>
              <a:solidFill>
                <a:srgbClr val="FFFFFF"/>
              </a:solidFill>
              <a:effectLst/>
              <a:uLnTx/>
              <a:uFillTx/>
              <a:latin typeface="Nunito" pitchFamily="2" charset="0"/>
              <a:cs typeface="Arial"/>
              <a:sym typeface="Arial"/>
            </a:endParaRPr>
          </a:p>
          <a:p>
            <a:pPr marL="285750" marR="0" lvl="0" indent="-285750" algn="l" defTabSz="914400" rtl="0" eaLnBrk="1" fontAlgn="auto" latinLnBrk="0" hangingPunct="1">
              <a:lnSpc>
                <a:spcPct val="100000"/>
              </a:lnSpc>
              <a:spcBef>
                <a:spcPts val="0"/>
              </a:spcBef>
              <a:spcAft>
                <a:spcPts val="0"/>
              </a:spcAft>
              <a:buClr>
                <a:srgbClr val="FFFFFF"/>
              </a:buClr>
              <a:buSzPts val="2000"/>
              <a:buFont typeface="Arial" panose="020B0604020202020204" pitchFamily="34" charset="0"/>
              <a:buChar char="•"/>
              <a:tabLst/>
              <a:defRPr/>
            </a:pPr>
            <a:endParaRPr kumimoji="0" lang="en-US" sz="1600" b="0" i="0" u="none" strike="noStrike" kern="0" cap="none" spc="0" normalizeH="0" baseline="0" noProof="0" dirty="0">
              <a:ln>
                <a:noFill/>
              </a:ln>
              <a:solidFill>
                <a:srgbClr val="FFFFFF"/>
              </a:solidFill>
              <a:effectLst/>
              <a:uLnTx/>
              <a:uFillTx/>
              <a:latin typeface="Nunito" pitchFamily="2" charset="0"/>
              <a:cs typeface="Arial"/>
              <a:sym typeface="Arial"/>
            </a:endParaRPr>
          </a:p>
          <a:p>
            <a:pPr marL="285750" marR="0" lvl="0" indent="-285750" algn="l" defTabSz="914400" rtl="0" eaLnBrk="1" fontAlgn="auto" latinLnBrk="0" hangingPunct="1">
              <a:lnSpc>
                <a:spcPct val="100000"/>
              </a:lnSpc>
              <a:spcBef>
                <a:spcPts val="0"/>
              </a:spcBef>
              <a:spcAft>
                <a:spcPts val="0"/>
              </a:spcAft>
              <a:buClr>
                <a:srgbClr val="FFFFFF"/>
              </a:buClr>
              <a:buSzPts val="2000"/>
              <a:buFont typeface="Arial" panose="020B0604020202020204" pitchFamily="34" charset="0"/>
              <a:buChar char="•"/>
              <a:tabLst/>
              <a:defRPr/>
            </a:pPr>
            <a:endParaRPr kumimoji="0" lang="en-US" sz="1800" b="0" i="0" u="none" strike="noStrike" kern="0" cap="none" spc="0" normalizeH="0" baseline="0" noProof="0" dirty="0">
              <a:ln>
                <a:noFill/>
              </a:ln>
              <a:solidFill>
                <a:srgbClr val="FFFFFF"/>
              </a:solidFill>
              <a:effectLst/>
              <a:uLnTx/>
              <a:uFillTx/>
              <a:latin typeface="Nunito" pitchFamily="2" charset="0"/>
              <a:cs typeface="Arial"/>
              <a:sym typeface="Arial"/>
            </a:endParaRPr>
          </a:p>
          <a:p>
            <a:pPr marL="285750" marR="0" lvl="0" indent="-285750" algn="l" defTabSz="914400" rtl="0" eaLnBrk="1" fontAlgn="auto" latinLnBrk="0" hangingPunct="1">
              <a:lnSpc>
                <a:spcPct val="100000"/>
              </a:lnSpc>
              <a:spcBef>
                <a:spcPts val="0"/>
              </a:spcBef>
              <a:spcAft>
                <a:spcPts val="0"/>
              </a:spcAft>
              <a:buClr>
                <a:srgbClr val="FFFFFF"/>
              </a:buClr>
              <a:buSzPts val="2000"/>
              <a:buFont typeface="Arial" panose="020B0604020202020204" pitchFamily="34" charset="0"/>
              <a:buChar char="•"/>
              <a:tabLst/>
              <a:defRPr/>
            </a:pPr>
            <a:endParaRPr kumimoji="0" lang="en-IN" sz="1400" b="0" i="0" u="none" strike="noStrike" kern="0" cap="none" spc="0" normalizeH="0" baseline="0" noProof="0" dirty="0">
              <a:ln>
                <a:noFill/>
              </a:ln>
              <a:solidFill>
                <a:srgbClr val="000000"/>
              </a:solidFill>
              <a:effectLst/>
              <a:uLnTx/>
              <a:uFillTx/>
              <a:latin typeface="Arial"/>
              <a:cs typeface="Arial"/>
              <a:sym typeface="Arial"/>
            </a:endParaRPr>
          </a:p>
        </p:txBody>
      </p:sp>
      <p:pic>
        <p:nvPicPr>
          <p:cNvPr id="1607" name="Google Shape;1607;p223" descr="Open book"/>
          <p:cNvPicPr preferRelativeResize="0"/>
          <p:nvPr/>
        </p:nvPicPr>
        <p:blipFill rotWithShape="1">
          <a:blip r:embed="rId3">
            <a:alphaModFix/>
          </a:blip>
          <a:srcRect/>
          <a:stretch/>
        </p:blipFill>
        <p:spPr>
          <a:xfrm>
            <a:off x="1962150" y="679675"/>
            <a:ext cx="914400" cy="914400"/>
          </a:xfrm>
          <a:prstGeom prst="rect">
            <a:avLst/>
          </a:prstGeom>
          <a:noFill/>
          <a:ln>
            <a:noFill/>
          </a:ln>
        </p:spPr>
      </p:pic>
      <p:pic>
        <p:nvPicPr>
          <p:cNvPr id="4" name="Picture 3">
            <a:extLst>
              <a:ext uri="{FF2B5EF4-FFF2-40B4-BE49-F238E27FC236}">
                <a16:creationId xmlns:a16="http://schemas.microsoft.com/office/drawing/2014/main" id="{78C71FAD-60F8-BB7E-C44C-379A9FAD9259}"/>
              </a:ext>
            </a:extLst>
          </p:cNvPr>
          <p:cNvPicPr>
            <a:picLocks noChangeAspect="1"/>
          </p:cNvPicPr>
          <p:nvPr/>
        </p:nvPicPr>
        <p:blipFill>
          <a:blip r:embed="rId4"/>
          <a:stretch>
            <a:fillRect/>
          </a:stretch>
        </p:blipFill>
        <p:spPr>
          <a:xfrm>
            <a:off x="8067995" y="2287066"/>
            <a:ext cx="3397816" cy="287139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916232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1598"/>
                                        </p:tgtEl>
                                        <p:attrNameLst>
                                          <p:attrName>style.visibility</p:attrName>
                                        </p:attrNameLst>
                                      </p:cBhvr>
                                      <p:to>
                                        <p:strVal val="visible"/>
                                      </p:to>
                                    </p:set>
                                    <p:animEffect transition="in" filter="fade">
                                      <p:cBhvr>
                                        <p:cTn id="7" dur="500"/>
                                        <p:tgtEl>
                                          <p:spTgt spid="15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0C0C0C"/>
        </a:solidFill>
        <a:effectLst/>
      </p:bgPr>
    </p:bg>
    <p:spTree>
      <p:nvGrpSpPr>
        <p:cNvPr id="1" name="Shape 1597"/>
        <p:cNvGrpSpPr/>
        <p:nvPr/>
      </p:nvGrpSpPr>
      <p:grpSpPr>
        <a:xfrm>
          <a:off x="0" y="0"/>
          <a:ext cx="0" cy="0"/>
          <a:chOff x="0" y="0"/>
          <a:chExt cx="0" cy="0"/>
        </a:xfrm>
      </p:grpSpPr>
      <p:sp>
        <p:nvSpPr>
          <p:cNvPr id="1598" name="Google Shape;1598;p223"/>
          <p:cNvSpPr/>
          <p:nvPr/>
        </p:nvSpPr>
        <p:spPr>
          <a:xfrm>
            <a:off x="53178" y="86797"/>
            <a:ext cx="12119428" cy="6771203"/>
          </a:xfrm>
          <a:prstGeom prst="rect">
            <a:avLst/>
          </a:prstGeom>
          <a:noFill/>
          <a:ln w="155575"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800"/>
              <a:buFont typeface="Calibri"/>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1602" name="Google Shape;1602;p223"/>
          <p:cNvSpPr txBox="1">
            <a:spLocks noGrp="1"/>
          </p:cNvSpPr>
          <p:nvPr>
            <p:ph type="title"/>
          </p:nvPr>
        </p:nvSpPr>
        <p:spPr>
          <a:xfrm>
            <a:off x="1241209" y="474093"/>
            <a:ext cx="10515600" cy="1325563"/>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accent4"/>
              </a:buClr>
              <a:buSzPts val="4800"/>
              <a:buFont typeface="Raleway"/>
              <a:buNone/>
            </a:pPr>
            <a:r>
              <a:rPr lang="en-GB" sz="4800" b="1" dirty="0">
                <a:solidFill>
                  <a:schemeClr val="accent4"/>
                </a:solidFill>
                <a:latin typeface="Raleway"/>
                <a:sym typeface="Raleway"/>
              </a:rPr>
              <a:t> Applications of JS  </a:t>
            </a:r>
            <a:endParaRPr dirty="0"/>
          </a:p>
        </p:txBody>
      </p:sp>
      <p:sp>
        <p:nvSpPr>
          <p:cNvPr id="1603" name="Google Shape;1603;p223"/>
          <p:cNvSpPr txBox="1"/>
          <p:nvPr/>
        </p:nvSpPr>
        <p:spPr>
          <a:xfrm>
            <a:off x="1210133" y="1642694"/>
            <a:ext cx="7543914" cy="5469507"/>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FFFFFF"/>
              </a:buClr>
              <a:buSzPts val="2000"/>
              <a:buFont typeface="Arial"/>
              <a:buNone/>
              <a:tabLst/>
              <a:defRPr/>
            </a:pPr>
            <a:r>
              <a:rPr kumimoji="0" lang="en-US" sz="1800" b="0" i="0" u="none" strike="noStrike" kern="0" cap="none" spc="0" normalizeH="0" baseline="0" noProof="0" dirty="0">
                <a:ln>
                  <a:noFill/>
                </a:ln>
                <a:solidFill>
                  <a:srgbClr val="FFFFFF"/>
                </a:solidFill>
                <a:effectLst/>
                <a:uLnTx/>
                <a:uFillTx/>
                <a:latin typeface="Nunito" pitchFamily="2" charset="0"/>
                <a:cs typeface="Arial"/>
                <a:sym typeface="Arial"/>
              </a:rPr>
              <a:t> </a:t>
            </a:r>
            <a:endParaRPr kumimoji="0" lang="en-US" sz="1400" b="0" i="0" u="none" strike="noStrike" kern="0" cap="none" spc="0" normalizeH="0" baseline="0" noProof="0" dirty="0">
              <a:ln>
                <a:noFill/>
              </a:ln>
              <a:solidFill>
                <a:srgbClr val="FFFFFF"/>
              </a:solidFill>
              <a:effectLst/>
              <a:uLnTx/>
              <a:uFillTx/>
              <a:latin typeface="Nunito" pitchFamily="2" charset="0"/>
              <a:cs typeface="Arial"/>
              <a:sym typeface="Arial"/>
            </a:endParaRPr>
          </a:p>
          <a:p>
            <a:pPr marL="285750" marR="0" lvl="0" indent="-285750" algn="l" defTabSz="914400" rtl="0" eaLnBrk="1" fontAlgn="auto" latinLnBrk="0" hangingPunct="1">
              <a:lnSpc>
                <a:spcPct val="100000"/>
              </a:lnSpc>
              <a:spcBef>
                <a:spcPts val="0"/>
              </a:spcBef>
              <a:spcAft>
                <a:spcPts val="0"/>
              </a:spcAft>
              <a:buClr>
                <a:srgbClr val="FFFFFF"/>
              </a:buClr>
              <a:buSzPts val="2000"/>
              <a:buFont typeface="Arial" panose="020B0604020202020204" pitchFamily="34" charset="0"/>
              <a:buChar char="•"/>
              <a:tabLst/>
              <a:defRPr/>
            </a:pPr>
            <a:r>
              <a:rPr kumimoji="0" lang="en-US" sz="1400" b="0" i="0" u="none" strike="noStrike" kern="0" cap="none" spc="0" normalizeH="0" baseline="0" noProof="0" dirty="0">
                <a:ln>
                  <a:noFill/>
                </a:ln>
                <a:solidFill>
                  <a:srgbClr val="FFFFFF"/>
                </a:solidFill>
                <a:effectLst/>
                <a:uLnTx/>
                <a:uFillTx/>
                <a:latin typeface="Nunito" pitchFamily="2" charset="0"/>
                <a:cs typeface="Arial"/>
                <a:sym typeface="Arial"/>
              </a:rPr>
              <a:t> In the Field of Web Development</a:t>
            </a:r>
          </a:p>
          <a:p>
            <a:pPr marL="285750" marR="0" lvl="0" indent="-285750" algn="l" defTabSz="914400" rtl="0" eaLnBrk="1" fontAlgn="auto" latinLnBrk="0" hangingPunct="1">
              <a:lnSpc>
                <a:spcPct val="100000"/>
              </a:lnSpc>
              <a:spcBef>
                <a:spcPts val="0"/>
              </a:spcBef>
              <a:spcAft>
                <a:spcPts val="0"/>
              </a:spcAft>
              <a:buClr>
                <a:srgbClr val="FFFFFF"/>
              </a:buClr>
              <a:buSzPts val="2000"/>
              <a:buFont typeface="Arial" panose="020B0604020202020204" pitchFamily="34" charset="0"/>
              <a:buChar char="•"/>
              <a:tabLst/>
              <a:defRPr/>
            </a:pPr>
            <a:endParaRPr kumimoji="0" lang="en-US" sz="1400" b="0" i="0" u="none" strike="noStrike" kern="0" cap="none" spc="0" normalizeH="0" baseline="0" noProof="0" dirty="0">
              <a:ln>
                <a:noFill/>
              </a:ln>
              <a:solidFill>
                <a:srgbClr val="FFFFFF"/>
              </a:solidFill>
              <a:effectLst/>
              <a:uLnTx/>
              <a:uFillTx/>
              <a:latin typeface="Nunito" pitchFamily="2" charset="0"/>
              <a:cs typeface="Arial"/>
              <a:sym typeface="Arial"/>
            </a:endParaRPr>
          </a:p>
          <a:p>
            <a:pPr marL="285750" marR="0" lvl="0" indent="-285750" algn="l" defTabSz="914400" rtl="0" eaLnBrk="1" fontAlgn="auto" latinLnBrk="0" hangingPunct="1">
              <a:lnSpc>
                <a:spcPct val="100000"/>
              </a:lnSpc>
              <a:spcBef>
                <a:spcPts val="0"/>
              </a:spcBef>
              <a:spcAft>
                <a:spcPts val="0"/>
              </a:spcAft>
              <a:buClr>
                <a:srgbClr val="FFFFFF"/>
              </a:buClr>
              <a:buSzPts val="2000"/>
              <a:buFont typeface="Arial" panose="020B0604020202020204" pitchFamily="34" charset="0"/>
              <a:buChar char="•"/>
              <a:tabLst/>
              <a:defRPr/>
            </a:pPr>
            <a:r>
              <a:rPr kumimoji="0" lang="en-US" sz="1400" b="0" i="0" u="none" strike="noStrike" kern="0" cap="none" spc="0" normalizeH="0" baseline="0" noProof="0" dirty="0">
                <a:ln>
                  <a:noFill/>
                </a:ln>
                <a:solidFill>
                  <a:srgbClr val="FFFFFF"/>
                </a:solidFill>
                <a:effectLst/>
                <a:uLnTx/>
                <a:uFillTx/>
                <a:latin typeface="Nunito" pitchFamily="2" charset="0"/>
                <a:cs typeface="Arial"/>
                <a:sym typeface="Arial"/>
              </a:rPr>
              <a:t> Single page applications ( spa )</a:t>
            </a:r>
          </a:p>
          <a:p>
            <a:pPr marL="285750" marR="0" lvl="0" indent="-285750" algn="l" defTabSz="914400" rtl="0" eaLnBrk="1" fontAlgn="auto" latinLnBrk="0" hangingPunct="1">
              <a:lnSpc>
                <a:spcPct val="100000"/>
              </a:lnSpc>
              <a:spcBef>
                <a:spcPts val="0"/>
              </a:spcBef>
              <a:spcAft>
                <a:spcPts val="0"/>
              </a:spcAft>
              <a:buClr>
                <a:srgbClr val="FFFFFF"/>
              </a:buClr>
              <a:buSzPts val="2000"/>
              <a:buFont typeface="Arial" panose="020B0604020202020204" pitchFamily="34" charset="0"/>
              <a:buChar char="•"/>
              <a:tabLst/>
              <a:defRPr/>
            </a:pPr>
            <a:endParaRPr kumimoji="0" lang="en-US" sz="1400" b="0" i="0" u="none" strike="noStrike" kern="0" cap="none" spc="0" normalizeH="0" baseline="0" noProof="0" dirty="0">
              <a:ln>
                <a:noFill/>
              </a:ln>
              <a:solidFill>
                <a:srgbClr val="FFFFFF"/>
              </a:solidFill>
              <a:effectLst/>
              <a:uLnTx/>
              <a:uFillTx/>
              <a:latin typeface="Nunito" pitchFamily="2" charset="0"/>
              <a:cs typeface="Arial"/>
              <a:sym typeface="Arial"/>
            </a:endParaRPr>
          </a:p>
          <a:p>
            <a:pPr marL="285750" marR="0" lvl="0" indent="-285750" algn="l" defTabSz="914400" rtl="0" eaLnBrk="1" fontAlgn="auto" latinLnBrk="0" hangingPunct="1">
              <a:lnSpc>
                <a:spcPct val="100000"/>
              </a:lnSpc>
              <a:spcBef>
                <a:spcPts val="0"/>
              </a:spcBef>
              <a:spcAft>
                <a:spcPts val="0"/>
              </a:spcAft>
              <a:buClr>
                <a:srgbClr val="FFFFFF"/>
              </a:buClr>
              <a:buSzPts val="2000"/>
              <a:buFont typeface="Arial" panose="020B0604020202020204" pitchFamily="34" charset="0"/>
              <a:buChar char="•"/>
              <a:tabLst/>
              <a:defRPr/>
            </a:pPr>
            <a:r>
              <a:rPr kumimoji="0" lang="en-US" sz="1400" b="0" i="0" u="none" strike="noStrike" kern="0" cap="none" spc="0" normalizeH="0" baseline="0" noProof="0" dirty="0">
                <a:ln>
                  <a:noFill/>
                </a:ln>
                <a:solidFill>
                  <a:srgbClr val="FFFFFF"/>
                </a:solidFill>
                <a:effectLst/>
                <a:uLnTx/>
                <a:uFillTx/>
                <a:latin typeface="Nunito" pitchFamily="2" charset="0"/>
                <a:cs typeface="Arial"/>
                <a:sym typeface="Arial"/>
              </a:rPr>
              <a:t> Mobile App Development</a:t>
            </a:r>
          </a:p>
          <a:p>
            <a:pPr marL="285750" marR="0" lvl="0" indent="-285750" algn="l" defTabSz="914400" rtl="0" eaLnBrk="1" fontAlgn="auto" latinLnBrk="0" hangingPunct="1">
              <a:lnSpc>
                <a:spcPct val="100000"/>
              </a:lnSpc>
              <a:spcBef>
                <a:spcPts val="0"/>
              </a:spcBef>
              <a:spcAft>
                <a:spcPts val="0"/>
              </a:spcAft>
              <a:buClr>
                <a:srgbClr val="FFFFFF"/>
              </a:buClr>
              <a:buSzPts val="2000"/>
              <a:buFont typeface="Arial" panose="020B0604020202020204" pitchFamily="34" charset="0"/>
              <a:buChar char="•"/>
              <a:tabLst/>
              <a:defRPr/>
            </a:pPr>
            <a:endParaRPr kumimoji="0" lang="en-US" sz="1400" b="0" i="0" u="none" strike="noStrike" kern="0" cap="none" spc="0" normalizeH="0" baseline="0" noProof="0" dirty="0">
              <a:ln>
                <a:noFill/>
              </a:ln>
              <a:solidFill>
                <a:srgbClr val="FFFFFF"/>
              </a:solidFill>
              <a:effectLst/>
              <a:uLnTx/>
              <a:uFillTx/>
              <a:latin typeface="Nunito" pitchFamily="2" charset="0"/>
              <a:cs typeface="Arial"/>
              <a:sym typeface="Arial"/>
            </a:endParaRPr>
          </a:p>
          <a:p>
            <a:pPr marL="285750" marR="0" lvl="0" indent="-285750" algn="l" defTabSz="914400" rtl="0" eaLnBrk="1" fontAlgn="auto" latinLnBrk="0" hangingPunct="1">
              <a:lnSpc>
                <a:spcPct val="100000"/>
              </a:lnSpc>
              <a:spcBef>
                <a:spcPts val="0"/>
              </a:spcBef>
              <a:spcAft>
                <a:spcPts val="0"/>
              </a:spcAft>
              <a:buClr>
                <a:srgbClr val="FFFFFF"/>
              </a:buClr>
              <a:buSzPts val="2000"/>
              <a:buFont typeface="Arial" panose="020B0604020202020204" pitchFamily="34" charset="0"/>
              <a:buChar char="•"/>
              <a:tabLst/>
              <a:defRPr/>
            </a:pPr>
            <a:r>
              <a:rPr kumimoji="0" lang="en-US" sz="1400" b="0" i="0" u="none" strike="noStrike" kern="0" cap="none" spc="0" normalizeH="0" baseline="0" noProof="0" dirty="0">
                <a:ln>
                  <a:noFill/>
                </a:ln>
                <a:solidFill>
                  <a:srgbClr val="FFFFFF"/>
                </a:solidFill>
                <a:effectLst/>
                <a:uLnTx/>
                <a:uFillTx/>
                <a:latin typeface="Nunito" pitchFamily="2" charset="0"/>
                <a:cs typeface="Arial"/>
                <a:sym typeface="Arial"/>
              </a:rPr>
              <a:t> Game Development</a:t>
            </a:r>
          </a:p>
          <a:p>
            <a:pPr marL="285750" marR="0" lvl="0" indent="-285750" algn="l" defTabSz="914400" rtl="0" eaLnBrk="1" fontAlgn="auto" latinLnBrk="0" hangingPunct="1">
              <a:lnSpc>
                <a:spcPct val="100000"/>
              </a:lnSpc>
              <a:spcBef>
                <a:spcPts val="0"/>
              </a:spcBef>
              <a:spcAft>
                <a:spcPts val="0"/>
              </a:spcAft>
              <a:buClr>
                <a:srgbClr val="FFFFFF"/>
              </a:buClr>
              <a:buSzPts val="2000"/>
              <a:buFont typeface="Arial" panose="020B0604020202020204" pitchFamily="34" charset="0"/>
              <a:buChar char="•"/>
              <a:tabLst/>
              <a:defRPr/>
            </a:pPr>
            <a:endParaRPr kumimoji="0" lang="en-US" sz="1400" b="0" i="0" u="none" strike="noStrike" kern="0" cap="none" spc="0" normalizeH="0" baseline="0" noProof="0" dirty="0">
              <a:ln>
                <a:noFill/>
              </a:ln>
              <a:solidFill>
                <a:srgbClr val="FFFFFF"/>
              </a:solidFill>
              <a:effectLst/>
              <a:uLnTx/>
              <a:uFillTx/>
              <a:latin typeface="Nunito" pitchFamily="2" charset="0"/>
              <a:cs typeface="Arial"/>
              <a:sym typeface="Arial"/>
            </a:endParaRPr>
          </a:p>
          <a:p>
            <a:pPr marL="285750" marR="0" lvl="0" indent="-285750" algn="l" defTabSz="914400" rtl="0" eaLnBrk="1" fontAlgn="auto" latinLnBrk="0" hangingPunct="1">
              <a:lnSpc>
                <a:spcPct val="100000"/>
              </a:lnSpc>
              <a:spcBef>
                <a:spcPts val="0"/>
              </a:spcBef>
              <a:spcAft>
                <a:spcPts val="0"/>
              </a:spcAft>
              <a:buClr>
                <a:srgbClr val="FFFFFF"/>
              </a:buClr>
              <a:buSzPts val="2000"/>
              <a:buFont typeface="Arial" panose="020B0604020202020204" pitchFamily="34" charset="0"/>
              <a:buChar char="•"/>
              <a:tabLst/>
              <a:defRPr/>
            </a:pPr>
            <a:r>
              <a:rPr kumimoji="0" lang="en-US" sz="1400" b="0" i="0" u="none" strike="noStrike" kern="0" cap="none" spc="0" normalizeH="0" baseline="0" noProof="0" dirty="0">
                <a:ln>
                  <a:noFill/>
                </a:ln>
                <a:solidFill>
                  <a:srgbClr val="FFFFFF"/>
                </a:solidFill>
                <a:effectLst/>
                <a:uLnTx/>
                <a:uFillTx/>
                <a:latin typeface="Nunito" pitchFamily="2" charset="0"/>
                <a:cs typeface="Arial"/>
                <a:sym typeface="Arial"/>
              </a:rPr>
              <a:t>  Web server and Server Applications</a:t>
            </a:r>
          </a:p>
          <a:p>
            <a:pPr marL="285750" marR="0" lvl="0" indent="-285750" algn="l" defTabSz="914400" rtl="0" eaLnBrk="1" fontAlgn="auto" latinLnBrk="0" hangingPunct="1">
              <a:lnSpc>
                <a:spcPct val="100000"/>
              </a:lnSpc>
              <a:spcBef>
                <a:spcPts val="0"/>
              </a:spcBef>
              <a:spcAft>
                <a:spcPts val="0"/>
              </a:spcAft>
              <a:buClr>
                <a:srgbClr val="FFFFFF"/>
              </a:buClr>
              <a:buSzPts val="2000"/>
              <a:buFont typeface="Arial" panose="020B0604020202020204" pitchFamily="34" charset="0"/>
              <a:buChar char="•"/>
              <a:tabLst/>
              <a:defRPr/>
            </a:pPr>
            <a:endParaRPr kumimoji="0" lang="en-US" sz="1400" b="0" i="0" u="none" strike="noStrike" kern="0" cap="none" spc="0" normalizeH="0" baseline="0" noProof="0" dirty="0">
              <a:ln>
                <a:noFill/>
              </a:ln>
              <a:solidFill>
                <a:srgbClr val="FFFFFF"/>
              </a:solidFill>
              <a:effectLst/>
              <a:uLnTx/>
              <a:uFillTx/>
              <a:latin typeface="Nunito" pitchFamily="2" charset="0"/>
              <a:cs typeface="Arial"/>
              <a:sym typeface="Arial"/>
            </a:endParaRPr>
          </a:p>
          <a:p>
            <a:pPr marL="285750" marR="0" lvl="0" indent="-285750" algn="l" defTabSz="914400" rtl="0" eaLnBrk="1" fontAlgn="auto" latinLnBrk="0" hangingPunct="1">
              <a:lnSpc>
                <a:spcPct val="100000"/>
              </a:lnSpc>
              <a:spcBef>
                <a:spcPts val="0"/>
              </a:spcBef>
              <a:spcAft>
                <a:spcPts val="0"/>
              </a:spcAft>
              <a:buClr>
                <a:srgbClr val="FFFFFF"/>
              </a:buClr>
              <a:buSzPts val="2000"/>
              <a:buFont typeface="Arial" panose="020B0604020202020204" pitchFamily="34" charset="0"/>
              <a:buChar char="•"/>
              <a:tabLst/>
              <a:defRPr/>
            </a:pPr>
            <a:r>
              <a:rPr kumimoji="0" lang="en-US" sz="1400" b="0" i="0" u="none" strike="noStrike" kern="0" cap="none" spc="0" normalizeH="0" baseline="0" noProof="0" dirty="0">
                <a:ln>
                  <a:noFill/>
                </a:ln>
                <a:solidFill>
                  <a:srgbClr val="FFFFFF"/>
                </a:solidFill>
                <a:effectLst/>
                <a:uLnTx/>
                <a:uFillTx/>
                <a:latin typeface="Nunito" pitchFamily="2" charset="0"/>
                <a:cs typeface="Arial"/>
                <a:sym typeface="Arial"/>
              </a:rPr>
              <a:t> App For Smart Watches</a:t>
            </a:r>
          </a:p>
          <a:p>
            <a:pPr marL="285750" marR="0" lvl="0" indent="-285750" algn="l" defTabSz="914400" rtl="0" eaLnBrk="1" fontAlgn="auto" latinLnBrk="0" hangingPunct="1">
              <a:lnSpc>
                <a:spcPct val="100000"/>
              </a:lnSpc>
              <a:spcBef>
                <a:spcPts val="0"/>
              </a:spcBef>
              <a:spcAft>
                <a:spcPts val="0"/>
              </a:spcAft>
              <a:buClr>
                <a:srgbClr val="FFFFFF"/>
              </a:buClr>
              <a:buSzPts val="2000"/>
              <a:buFont typeface="Arial" panose="020B0604020202020204" pitchFamily="34" charset="0"/>
              <a:buChar char="•"/>
              <a:tabLst/>
              <a:defRPr/>
            </a:pPr>
            <a:endParaRPr kumimoji="0" lang="en-US" sz="1400" b="0" i="0" u="none" strike="noStrike" kern="0" cap="none" spc="0" normalizeH="0" baseline="0" noProof="0" dirty="0">
              <a:ln>
                <a:noFill/>
              </a:ln>
              <a:solidFill>
                <a:srgbClr val="FFFFFF"/>
              </a:solidFill>
              <a:effectLst/>
              <a:uLnTx/>
              <a:uFillTx/>
              <a:latin typeface="Nunito" pitchFamily="2" charset="0"/>
              <a:cs typeface="Arial"/>
              <a:sym typeface="Arial"/>
            </a:endParaRPr>
          </a:p>
          <a:p>
            <a:pPr marL="285750" marR="0" lvl="0" indent="-285750" algn="l" defTabSz="914400" rtl="0" eaLnBrk="1" fontAlgn="auto" latinLnBrk="0" hangingPunct="1">
              <a:lnSpc>
                <a:spcPct val="100000"/>
              </a:lnSpc>
              <a:spcBef>
                <a:spcPts val="0"/>
              </a:spcBef>
              <a:spcAft>
                <a:spcPts val="0"/>
              </a:spcAft>
              <a:buClr>
                <a:srgbClr val="FFFFFF"/>
              </a:buClr>
              <a:buSzPts val="2000"/>
              <a:buFont typeface="Arial" panose="020B0604020202020204" pitchFamily="34" charset="0"/>
              <a:buChar char="•"/>
              <a:tabLst/>
              <a:defRPr/>
            </a:pPr>
            <a:r>
              <a:rPr kumimoji="0" lang="en-US" sz="1400" b="0" i="0" u="none" strike="noStrike" kern="0" cap="none" spc="0" normalizeH="0" baseline="0" noProof="0" dirty="0">
                <a:ln>
                  <a:noFill/>
                </a:ln>
                <a:solidFill>
                  <a:srgbClr val="FFFFFF"/>
                </a:solidFill>
                <a:effectLst/>
                <a:uLnTx/>
                <a:uFillTx/>
                <a:latin typeface="Nunito" pitchFamily="2" charset="0"/>
                <a:cs typeface="Arial"/>
                <a:sym typeface="Arial"/>
              </a:rPr>
              <a:t> Making Drawing Applications </a:t>
            </a:r>
          </a:p>
          <a:p>
            <a:pPr marL="285750" marR="0" lvl="0" indent="-285750" algn="l" defTabSz="914400" rtl="0" eaLnBrk="1" fontAlgn="auto" latinLnBrk="0" hangingPunct="1">
              <a:lnSpc>
                <a:spcPct val="100000"/>
              </a:lnSpc>
              <a:spcBef>
                <a:spcPts val="0"/>
              </a:spcBef>
              <a:spcAft>
                <a:spcPts val="0"/>
              </a:spcAft>
              <a:buClr>
                <a:srgbClr val="FFFFFF"/>
              </a:buClr>
              <a:buSzPts val="2000"/>
              <a:buFont typeface="Arial" panose="020B0604020202020204" pitchFamily="34" charset="0"/>
              <a:buChar char="•"/>
              <a:tabLst/>
              <a:defRPr/>
            </a:pPr>
            <a:endParaRPr kumimoji="0" lang="en-US" sz="1400" b="0" i="0" u="none" strike="noStrike" kern="0" cap="none" spc="0" normalizeH="0" baseline="0" noProof="0" dirty="0">
              <a:ln>
                <a:noFill/>
              </a:ln>
              <a:solidFill>
                <a:srgbClr val="FFFFFF"/>
              </a:solidFill>
              <a:effectLst/>
              <a:uLnTx/>
              <a:uFillTx/>
              <a:latin typeface="Nunito" pitchFamily="2" charset="0"/>
              <a:cs typeface="Arial"/>
              <a:sym typeface="Arial"/>
            </a:endParaRPr>
          </a:p>
          <a:p>
            <a:pPr marL="285750" marR="0" lvl="0" indent="-285750" algn="l" defTabSz="914400" rtl="0" eaLnBrk="1" fontAlgn="auto" latinLnBrk="0" hangingPunct="1">
              <a:lnSpc>
                <a:spcPct val="100000"/>
              </a:lnSpc>
              <a:spcBef>
                <a:spcPts val="0"/>
              </a:spcBef>
              <a:spcAft>
                <a:spcPts val="0"/>
              </a:spcAft>
              <a:buClr>
                <a:srgbClr val="FFFFFF"/>
              </a:buClr>
              <a:buSzPts val="2000"/>
              <a:buFont typeface="Arial" panose="020B0604020202020204" pitchFamily="34" charset="0"/>
              <a:buChar char="•"/>
              <a:tabLst/>
              <a:defRPr/>
            </a:pPr>
            <a:r>
              <a:rPr kumimoji="0" lang="en-US" sz="1400" b="0" i="0" u="none" strike="noStrike" kern="0" cap="none" spc="0" normalizeH="0" baseline="0" noProof="0" dirty="0">
                <a:ln>
                  <a:noFill/>
                </a:ln>
                <a:solidFill>
                  <a:srgbClr val="FFFFFF"/>
                </a:solidFill>
                <a:effectLst/>
                <a:uLnTx/>
                <a:uFillTx/>
                <a:latin typeface="Nunito" pitchFamily="2" charset="0"/>
                <a:cs typeface="Arial"/>
                <a:sym typeface="Arial"/>
              </a:rPr>
              <a:t> Making charts and Representations </a:t>
            </a:r>
          </a:p>
          <a:p>
            <a:pPr marL="285750" marR="0" lvl="0" indent="-285750" algn="l" defTabSz="914400" rtl="0" eaLnBrk="1" fontAlgn="auto" latinLnBrk="0" hangingPunct="1">
              <a:lnSpc>
                <a:spcPct val="100000"/>
              </a:lnSpc>
              <a:spcBef>
                <a:spcPts val="0"/>
              </a:spcBef>
              <a:spcAft>
                <a:spcPts val="0"/>
              </a:spcAft>
              <a:buClr>
                <a:srgbClr val="FFFFFF"/>
              </a:buClr>
              <a:buSzPts val="2000"/>
              <a:buFont typeface="Arial" panose="020B0604020202020204" pitchFamily="34" charset="0"/>
              <a:buChar char="•"/>
              <a:tabLst/>
              <a:defRPr/>
            </a:pPr>
            <a:endParaRPr kumimoji="0" lang="en-US" sz="1400" b="0" i="0" u="none" strike="noStrike" kern="0" cap="none" spc="0" normalizeH="0" baseline="0" noProof="0" dirty="0">
              <a:ln>
                <a:noFill/>
              </a:ln>
              <a:solidFill>
                <a:srgbClr val="FFFFFF"/>
              </a:solidFill>
              <a:effectLst/>
              <a:uLnTx/>
              <a:uFillTx/>
              <a:latin typeface="Nunito" pitchFamily="2" charset="0"/>
              <a:cs typeface="Arial"/>
              <a:sym typeface="Arial"/>
            </a:endParaRPr>
          </a:p>
          <a:p>
            <a:pPr marL="285750" marR="0" lvl="0" indent="-285750" algn="l" defTabSz="914400" rtl="0" eaLnBrk="1" fontAlgn="auto" latinLnBrk="0" hangingPunct="1">
              <a:lnSpc>
                <a:spcPct val="100000"/>
              </a:lnSpc>
              <a:spcBef>
                <a:spcPts val="0"/>
              </a:spcBef>
              <a:spcAft>
                <a:spcPts val="0"/>
              </a:spcAft>
              <a:buClr>
                <a:srgbClr val="FFFFFF"/>
              </a:buClr>
              <a:buSzPts val="2000"/>
              <a:buFont typeface="Arial" panose="020B0604020202020204" pitchFamily="34" charset="0"/>
              <a:buChar char="•"/>
              <a:tabLst/>
              <a:defRPr/>
            </a:pPr>
            <a:r>
              <a:rPr kumimoji="0" lang="en-US" sz="1400" b="0" i="0" u="none" strike="noStrike" kern="0" cap="none" spc="0" normalizeH="0" baseline="0" noProof="0" dirty="0">
                <a:ln>
                  <a:noFill/>
                </a:ln>
                <a:solidFill>
                  <a:srgbClr val="FFFFFF"/>
                </a:solidFill>
                <a:effectLst/>
                <a:uLnTx/>
                <a:uFillTx/>
                <a:latin typeface="Nunito" pitchFamily="2" charset="0"/>
                <a:cs typeface="Arial"/>
                <a:sym typeface="Arial"/>
              </a:rPr>
              <a:t> Presentations</a:t>
            </a:r>
          </a:p>
          <a:p>
            <a:pPr marL="285750" marR="0" lvl="0" indent="-285750" algn="l" defTabSz="914400" rtl="0" eaLnBrk="1" fontAlgn="auto" latinLnBrk="0" hangingPunct="1">
              <a:lnSpc>
                <a:spcPct val="100000"/>
              </a:lnSpc>
              <a:spcBef>
                <a:spcPts val="0"/>
              </a:spcBef>
              <a:spcAft>
                <a:spcPts val="0"/>
              </a:spcAft>
              <a:buClr>
                <a:srgbClr val="FFFFFF"/>
              </a:buClr>
              <a:buSzPts val="2000"/>
              <a:buFont typeface="Arial" panose="020B0604020202020204" pitchFamily="34" charset="0"/>
              <a:buChar char="•"/>
              <a:tabLst/>
              <a:defRPr/>
            </a:pPr>
            <a:endParaRPr kumimoji="0" lang="en-US" sz="1400" b="0" i="0" u="none" strike="noStrike" kern="0" cap="none" spc="0" normalizeH="0" baseline="0" noProof="0" dirty="0">
              <a:ln>
                <a:noFill/>
              </a:ln>
              <a:solidFill>
                <a:srgbClr val="FFFFFF"/>
              </a:solidFill>
              <a:effectLst/>
              <a:uLnTx/>
              <a:uFillTx/>
              <a:latin typeface="Nunito" pitchFamily="2" charset="0"/>
              <a:cs typeface="Arial"/>
              <a:sym typeface="Arial"/>
            </a:endParaRPr>
          </a:p>
          <a:p>
            <a:pPr marL="285750" marR="0" lvl="0" indent="-285750" algn="l" defTabSz="914400" rtl="0" eaLnBrk="1" fontAlgn="auto" latinLnBrk="0" hangingPunct="1">
              <a:lnSpc>
                <a:spcPct val="100000"/>
              </a:lnSpc>
              <a:spcBef>
                <a:spcPts val="0"/>
              </a:spcBef>
              <a:spcAft>
                <a:spcPts val="0"/>
              </a:spcAft>
              <a:buClr>
                <a:srgbClr val="FFFFFF"/>
              </a:buClr>
              <a:buSzPts val="2000"/>
              <a:buFont typeface="Arial" panose="020B0604020202020204" pitchFamily="34" charset="0"/>
              <a:buChar char="•"/>
              <a:tabLst/>
              <a:defRPr/>
            </a:pPr>
            <a:r>
              <a:rPr kumimoji="0" lang="en-US" sz="1400" b="0" i="0" u="none" strike="noStrike" kern="0" cap="none" spc="0" normalizeH="0" baseline="0" noProof="0" dirty="0">
                <a:ln>
                  <a:noFill/>
                </a:ln>
                <a:solidFill>
                  <a:srgbClr val="FFFFFF"/>
                </a:solidFill>
                <a:effectLst/>
                <a:uLnTx/>
                <a:uFillTx/>
                <a:latin typeface="Nunito" pitchFamily="2" charset="0"/>
                <a:cs typeface="Arial"/>
                <a:sym typeface="Arial"/>
              </a:rPr>
              <a:t> Machine Learning with </a:t>
            </a:r>
            <a:r>
              <a:rPr kumimoji="0" lang="en-US" sz="1400" b="0" i="0" u="none" strike="noStrike" kern="0" cap="none" spc="0" normalizeH="0" baseline="0" noProof="0" dirty="0" err="1">
                <a:ln>
                  <a:noFill/>
                </a:ln>
                <a:solidFill>
                  <a:srgbClr val="FFFFFF"/>
                </a:solidFill>
                <a:effectLst/>
                <a:uLnTx/>
                <a:uFillTx/>
                <a:latin typeface="Nunito" pitchFamily="2" charset="0"/>
                <a:cs typeface="Arial"/>
                <a:sym typeface="Arial"/>
              </a:rPr>
              <a:t>javascript</a:t>
            </a:r>
            <a:endParaRPr kumimoji="0" lang="en-US" sz="1400" b="0" i="0" u="none" strike="noStrike" kern="0" cap="none" spc="0" normalizeH="0" baseline="0" noProof="0" dirty="0">
              <a:ln>
                <a:noFill/>
              </a:ln>
              <a:solidFill>
                <a:srgbClr val="FFFFFF"/>
              </a:solidFill>
              <a:effectLst/>
              <a:uLnTx/>
              <a:uFillTx/>
              <a:latin typeface="Nunito" pitchFamily="2" charset="0"/>
              <a:cs typeface="Arial"/>
              <a:sym typeface="Arial"/>
            </a:endParaRPr>
          </a:p>
          <a:p>
            <a:pPr marL="0" marR="0" lvl="0" indent="0" algn="l" defTabSz="914400" rtl="0" eaLnBrk="1" fontAlgn="base"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3200" b="0" i="0" u="none" strike="noStrike" kern="0" cap="none" spc="0" normalizeH="0" baseline="0" noProof="0" dirty="0">
              <a:ln>
                <a:noFill/>
              </a:ln>
              <a:solidFill>
                <a:srgbClr val="FFFFFF"/>
              </a:solidFill>
              <a:effectLst/>
              <a:uLnTx/>
              <a:uFillTx/>
              <a:latin typeface="Nunito" pitchFamily="2" charset="0"/>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br>
              <a:rPr kumimoji="0" lang="en-US" sz="3200" b="0" i="0" u="none" strike="noStrike" kern="0" cap="none" spc="0" normalizeH="0" baseline="0" noProof="0" dirty="0">
                <a:ln>
                  <a:noFill/>
                </a:ln>
                <a:solidFill>
                  <a:srgbClr val="000000"/>
                </a:solidFill>
                <a:effectLst/>
                <a:uLnTx/>
                <a:uFillTx/>
                <a:latin typeface="Arial"/>
                <a:cs typeface="Arial"/>
                <a:sym typeface="Arial"/>
              </a:rPr>
            </a:br>
            <a:endParaRPr kumimoji="0" lang="en-US" sz="2400" b="0" i="0" u="none" strike="noStrike" kern="0" cap="none" spc="0" normalizeH="0" baseline="0" noProof="0" dirty="0">
              <a:ln>
                <a:noFill/>
              </a:ln>
              <a:solidFill>
                <a:srgbClr val="FFFFFF"/>
              </a:solidFill>
              <a:effectLst/>
              <a:uLnTx/>
              <a:uFillTx/>
              <a:latin typeface="Nunito" pitchFamily="2" charset="0"/>
              <a:cs typeface="Arial"/>
              <a:sym typeface="Arial"/>
            </a:endParaRPr>
          </a:p>
          <a:p>
            <a:pPr marL="0" marR="0" lvl="0" indent="0" algn="l" defTabSz="914400" rtl="0" eaLnBrk="1" fontAlgn="auto" latinLnBrk="0" hangingPunct="1">
              <a:lnSpc>
                <a:spcPct val="100000"/>
              </a:lnSpc>
              <a:spcBef>
                <a:spcPts val="0"/>
              </a:spcBef>
              <a:spcAft>
                <a:spcPts val="0"/>
              </a:spcAft>
              <a:buClr>
                <a:srgbClr val="FFFFFF"/>
              </a:buClr>
              <a:buSzPts val="2000"/>
              <a:buFont typeface="Arial"/>
              <a:buNone/>
              <a:tabLst/>
              <a:defRPr/>
            </a:pPr>
            <a:br>
              <a:rPr kumimoji="0" lang="en-US" sz="2000" b="1" i="0" u="none" strike="noStrike" kern="0" cap="none" spc="0" normalizeH="0" baseline="0" noProof="0" dirty="0">
                <a:ln>
                  <a:noFill/>
                </a:ln>
                <a:solidFill>
                  <a:srgbClr val="FFFFFF"/>
                </a:solidFill>
                <a:effectLst/>
                <a:uLnTx/>
                <a:uFillTx/>
                <a:latin typeface="Nunito" pitchFamily="2" charset="0"/>
                <a:cs typeface="Arial"/>
                <a:sym typeface="Arial"/>
              </a:rPr>
            </a:br>
            <a:endParaRPr kumimoji="0" lang="en-US" sz="1400" b="0" i="0" u="none" strike="noStrike" kern="0" cap="none" spc="0" normalizeH="0" baseline="0" noProof="0" dirty="0">
              <a:ln>
                <a:noFill/>
              </a:ln>
              <a:solidFill>
                <a:srgbClr val="FFFFFF"/>
              </a:solidFill>
              <a:effectLst/>
              <a:uLnTx/>
              <a:uFillTx/>
              <a:latin typeface="Nunito" pitchFamily="2" charset="0"/>
              <a:cs typeface="Arial"/>
              <a:sym typeface="Arial"/>
            </a:endParaRPr>
          </a:p>
          <a:p>
            <a:pPr marL="285750" marR="0" lvl="0" indent="-285750" algn="l" defTabSz="914400" rtl="0" eaLnBrk="1" fontAlgn="auto" latinLnBrk="0" hangingPunct="1">
              <a:lnSpc>
                <a:spcPct val="100000"/>
              </a:lnSpc>
              <a:spcBef>
                <a:spcPts val="0"/>
              </a:spcBef>
              <a:spcAft>
                <a:spcPts val="0"/>
              </a:spcAft>
              <a:buClr>
                <a:srgbClr val="FFFFFF"/>
              </a:buClr>
              <a:buSzPts val="2000"/>
              <a:buFont typeface="Arial" panose="020B0604020202020204" pitchFamily="34" charset="0"/>
              <a:buChar char="•"/>
              <a:tabLst/>
              <a:defRPr/>
            </a:pPr>
            <a:endParaRPr kumimoji="0" lang="en-US" sz="1600" b="0" i="0" u="none" strike="noStrike" kern="0" cap="none" spc="0" normalizeH="0" baseline="0" noProof="0" dirty="0">
              <a:ln>
                <a:noFill/>
              </a:ln>
              <a:solidFill>
                <a:srgbClr val="FFFFFF"/>
              </a:solidFill>
              <a:effectLst/>
              <a:uLnTx/>
              <a:uFillTx/>
              <a:latin typeface="Nunito" pitchFamily="2" charset="0"/>
              <a:cs typeface="Arial"/>
              <a:sym typeface="Arial"/>
            </a:endParaRPr>
          </a:p>
          <a:p>
            <a:pPr marL="285750" marR="0" lvl="0" indent="-285750" algn="l" defTabSz="914400" rtl="0" eaLnBrk="1" fontAlgn="auto" latinLnBrk="0" hangingPunct="1">
              <a:lnSpc>
                <a:spcPct val="100000"/>
              </a:lnSpc>
              <a:spcBef>
                <a:spcPts val="0"/>
              </a:spcBef>
              <a:spcAft>
                <a:spcPts val="0"/>
              </a:spcAft>
              <a:buClr>
                <a:srgbClr val="FFFFFF"/>
              </a:buClr>
              <a:buSzPts val="2000"/>
              <a:buFont typeface="Arial" panose="020B0604020202020204" pitchFamily="34" charset="0"/>
              <a:buChar char="•"/>
              <a:tabLst/>
              <a:defRPr/>
            </a:pPr>
            <a:endParaRPr kumimoji="0" lang="en-US" sz="1800" b="0" i="0" u="none" strike="noStrike" kern="0" cap="none" spc="0" normalizeH="0" baseline="0" noProof="0" dirty="0">
              <a:ln>
                <a:noFill/>
              </a:ln>
              <a:solidFill>
                <a:srgbClr val="FFFFFF"/>
              </a:solidFill>
              <a:effectLst/>
              <a:uLnTx/>
              <a:uFillTx/>
              <a:latin typeface="Nunito" pitchFamily="2" charset="0"/>
              <a:cs typeface="Arial"/>
              <a:sym typeface="Arial"/>
            </a:endParaRPr>
          </a:p>
          <a:p>
            <a:pPr marL="285750" marR="0" lvl="0" indent="-285750" algn="l" defTabSz="914400" rtl="0" eaLnBrk="1" fontAlgn="auto" latinLnBrk="0" hangingPunct="1">
              <a:lnSpc>
                <a:spcPct val="100000"/>
              </a:lnSpc>
              <a:spcBef>
                <a:spcPts val="0"/>
              </a:spcBef>
              <a:spcAft>
                <a:spcPts val="0"/>
              </a:spcAft>
              <a:buClr>
                <a:srgbClr val="FFFFFF"/>
              </a:buClr>
              <a:buSzPts val="2000"/>
              <a:buFont typeface="Arial" panose="020B0604020202020204" pitchFamily="34" charset="0"/>
              <a:buChar char="•"/>
              <a:tabLst/>
              <a:defRPr/>
            </a:pPr>
            <a:endParaRPr kumimoji="0" lang="en-IN" sz="1400" b="0" i="0" u="none" strike="noStrike" kern="0" cap="none" spc="0" normalizeH="0" baseline="0" noProof="0" dirty="0">
              <a:ln>
                <a:noFill/>
              </a:ln>
              <a:solidFill>
                <a:srgbClr val="000000"/>
              </a:solidFill>
              <a:effectLst/>
              <a:uLnTx/>
              <a:uFillTx/>
              <a:latin typeface="Arial"/>
              <a:cs typeface="Arial"/>
              <a:sym typeface="Arial"/>
            </a:endParaRPr>
          </a:p>
        </p:txBody>
      </p:sp>
      <p:pic>
        <p:nvPicPr>
          <p:cNvPr id="1607" name="Google Shape;1607;p223" descr="Open book"/>
          <p:cNvPicPr preferRelativeResize="0"/>
          <p:nvPr/>
        </p:nvPicPr>
        <p:blipFill rotWithShape="1">
          <a:blip r:embed="rId3">
            <a:alphaModFix/>
          </a:blip>
          <a:srcRect/>
          <a:stretch/>
        </p:blipFill>
        <p:spPr>
          <a:xfrm>
            <a:off x="1962150" y="679675"/>
            <a:ext cx="914400" cy="914400"/>
          </a:xfrm>
          <a:prstGeom prst="rect">
            <a:avLst/>
          </a:prstGeom>
          <a:noFill/>
          <a:ln>
            <a:noFill/>
          </a:ln>
        </p:spPr>
      </p:pic>
      <p:pic>
        <p:nvPicPr>
          <p:cNvPr id="3" name="Picture 2">
            <a:extLst>
              <a:ext uri="{FF2B5EF4-FFF2-40B4-BE49-F238E27FC236}">
                <a16:creationId xmlns:a16="http://schemas.microsoft.com/office/drawing/2014/main" id="{D13FC241-2A5C-7A09-F09B-0AA4F204F188}"/>
              </a:ext>
            </a:extLst>
          </p:cNvPr>
          <p:cNvPicPr>
            <a:picLocks noChangeAspect="1"/>
          </p:cNvPicPr>
          <p:nvPr/>
        </p:nvPicPr>
        <p:blipFill>
          <a:blip r:embed="rId4"/>
          <a:stretch>
            <a:fillRect/>
          </a:stretch>
        </p:blipFill>
        <p:spPr>
          <a:xfrm>
            <a:off x="5218308" y="2115825"/>
            <a:ext cx="6077671" cy="3415651"/>
          </a:xfrm>
          <a:prstGeom prst="rect">
            <a:avLst/>
          </a:prstGeom>
          <a:ln>
            <a:noFill/>
          </a:ln>
          <a:effectLst>
            <a:softEdge rad="112500"/>
          </a:effectLst>
        </p:spPr>
      </p:pic>
    </p:spTree>
    <p:extLst>
      <p:ext uri="{BB962C8B-B14F-4D97-AF65-F5344CB8AC3E}">
        <p14:creationId xmlns:p14="http://schemas.microsoft.com/office/powerpoint/2010/main" val="149722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1598"/>
                                        </p:tgtEl>
                                        <p:attrNameLst>
                                          <p:attrName>style.visibility</p:attrName>
                                        </p:attrNameLst>
                                      </p:cBhvr>
                                      <p:to>
                                        <p:strVal val="visible"/>
                                      </p:to>
                                    </p:set>
                                    <p:animEffect transition="in" filter="fade">
                                      <p:cBhvr>
                                        <p:cTn id="7" dur="500"/>
                                        <p:tgtEl>
                                          <p:spTgt spid="15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0C0C0C"/>
        </a:solidFill>
        <a:effectLst/>
      </p:bgPr>
    </p:bg>
    <p:spTree>
      <p:nvGrpSpPr>
        <p:cNvPr id="1" name="Shape 1806"/>
        <p:cNvGrpSpPr/>
        <p:nvPr/>
      </p:nvGrpSpPr>
      <p:grpSpPr>
        <a:xfrm>
          <a:off x="0" y="0"/>
          <a:ext cx="0" cy="0"/>
          <a:chOff x="0" y="0"/>
          <a:chExt cx="0" cy="0"/>
        </a:xfrm>
      </p:grpSpPr>
      <p:sp>
        <p:nvSpPr>
          <p:cNvPr id="1807" name="Google Shape;1807;p234"/>
          <p:cNvSpPr/>
          <p:nvPr/>
        </p:nvSpPr>
        <p:spPr>
          <a:xfrm>
            <a:off x="0" y="43543"/>
            <a:ext cx="12119428" cy="6771203"/>
          </a:xfrm>
          <a:prstGeom prst="rect">
            <a:avLst/>
          </a:prstGeom>
          <a:noFill/>
          <a:ln w="155575"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800"/>
              <a:buFont typeface="Calibri"/>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1808" name="Google Shape;1808;p234"/>
          <p:cNvSpPr txBox="1"/>
          <p:nvPr/>
        </p:nvSpPr>
        <p:spPr>
          <a:xfrm>
            <a:off x="1776000" y="4141609"/>
            <a:ext cx="8964858" cy="1631216"/>
          </a:xfrm>
          <a:prstGeom prst="rect">
            <a:avLst/>
          </a:prstGeom>
          <a:noFill/>
          <a:ln>
            <a:noFill/>
          </a:ln>
        </p:spPr>
        <p:txBody>
          <a:bodyPr spcFirstLastPara="1" wrap="square" lIns="91425" tIns="45700" rIns="91425" bIns="45700" anchor="t" anchorCtr="0">
            <a:noAutofit/>
          </a:bodyPr>
          <a:lstStyle/>
          <a:p>
            <a:pPr algn="l">
              <a:buFont typeface="Arial" panose="020B0604020202020204" pitchFamily="34" charset="0"/>
              <a:buChar char="•"/>
            </a:pPr>
            <a:r>
              <a:rPr lang="en-US" sz="1400" b="0" i="0" dirty="0">
                <a:solidFill>
                  <a:srgbClr val="E2E3E7"/>
                </a:solidFill>
                <a:effectLst/>
                <a:latin typeface="BlinkMacSystemFont"/>
              </a:rPr>
              <a:t>  JavaScript was initially created as a browser-only language, but it is now used in many other environments as well.</a:t>
            </a:r>
          </a:p>
          <a:p>
            <a:pPr algn="l">
              <a:buFont typeface="Arial" panose="020B0604020202020204" pitchFamily="34" charset="0"/>
              <a:buChar char="•"/>
            </a:pPr>
            <a:endParaRPr lang="en-US" sz="1400" dirty="0">
              <a:solidFill>
                <a:srgbClr val="E2E3E7"/>
              </a:solidFill>
              <a:latin typeface="BlinkMacSystemFont"/>
            </a:endParaRPr>
          </a:p>
          <a:p>
            <a:pPr algn="l">
              <a:buFont typeface="Arial" panose="020B0604020202020204" pitchFamily="34" charset="0"/>
              <a:buChar char="•"/>
            </a:pPr>
            <a:r>
              <a:rPr lang="en-US" sz="1400" b="0" i="0" dirty="0">
                <a:solidFill>
                  <a:srgbClr val="E2E3E7"/>
                </a:solidFill>
                <a:effectLst/>
                <a:latin typeface="BlinkMacSystemFont"/>
              </a:rPr>
              <a:t>  Today, JavaScript has a unique position as the most widely-adopted browser language, fully integrated with HTML/CSS.</a:t>
            </a:r>
          </a:p>
          <a:p>
            <a:pPr algn="l">
              <a:buFont typeface="Arial" panose="020B0604020202020204" pitchFamily="34" charset="0"/>
              <a:buChar char="•"/>
            </a:pPr>
            <a:endParaRPr lang="en-US" sz="1400" dirty="0">
              <a:solidFill>
                <a:srgbClr val="E2E3E7"/>
              </a:solidFill>
              <a:latin typeface="BlinkMacSystemFont"/>
            </a:endParaRPr>
          </a:p>
          <a:p>
            <a:pPr>
              <a:buFont typeface="Arial" panose="020B0604020202020204" pitchFamily="34" charset="0"/>
              <a:buChar char="•"/>
            </a:pPr>
            <a:r>
              <a:rPr lang="en-US" sz="1400" b="0" i="0" dirty="0">
                <a:solidFill>
                  <a:srgbClr val="E2E3E7"/>
                </a:solidFill>
                <a:effectLst/>
                <a:latin typeface="BlinkMacSystemFont"/>
              </a:rPr>
              <a:t>  There are many languages that get “ </a:t>
            </a:r>
            <a:r>
              <a:rPr lang="en-US" sz="1400" b="0" i="0" dirty="0" err="1">
                <a:solidFill>
                  <a:srgbClr val="E2E3E7"/>
                </a:solidFill>
                <a:effectLst/>
                <a:latin typeface="BlinkMacSystemFont"/>
              </a:rPr>
              <a:t>transpiled</a:t>
            </a:r>
            <a:r>
              <a:rPr lang="en-US" sz="1400" b="0" i="0" dirty="0">
                <a:solidFill>
                  <a:srgbClr val="E2E3E7"/>
                </a:solidFill>
                <a:effectLst/>
                <a:latin typeface="BlinkMacSystemFont"/>
              </a:rPr>
              <a:t> ” to JavaScript and provide certain features. It is recommended to take a              look at them, at least briefly, after mastering JavaScript.</a:t>
            </a:r>
          </a:p>
          <a:p>
            <a:pPr algn="l"/>
            <a:endParaRPr lang="en-US" sz="1400" b="0" i="0" dirty="0">
              <a:solidFill>
                <a:srgbClr val="E2E3E7"/>
              </a:solidFill>
              <a:effectLst/>
              <a:latin typeface="BlinkMacSystemFont"/>
            </a:endParaRPr>
          </a:p>
        </p:txBody>
      </p:sp>
      <p:sp>
        <p:nvSpPr>
          <p:cNvPr id="1809" name="Google Shape;1809;p234"/>
          <p:cNvSpPr txBox="1"/>
          <p:nvPr/>
        </p:nvSpPr>
        <p:spPr>
          <a:xfrm>
            <a:off x="3673274" y="3045564"/>
            <a:ext cx="4987415" cy="1008000"/>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90000"/>
              </a:lnSpc>
              <a:spcBef>
                <a:spcPts val="0"/>
              </a:spcBef>
              <a:spcAft>
                <a:spcPts val="0"/>
              </a:spcAft>
              <a:buClr>
                <a:srgbClr val="FFC000"/>
              </a:buClr>
              <a:buSzPts val="5400"/>
              <a:buFont typeface="Arial"/>
              <a:buNone/>
              <a:tabLst/>
              <a:defRPr/>
            </a:pPr>
            <a:r>
              <a:rPr kumimoji="0" lang="en-GB" sz="5400" b="0" i="0" u="none" strike="noStrike" kern="0" cap="none" spc="0" normalizeH="0" baseline="0" noProof="0">
                <a:ln>
                  <a:noFill/>
                </a:ln>
                <a:solidFill>
                  <a:srgbClr val="FFC000"/>
                </a:solidFill>
                <a:effectLst/>
                <a:uLnTx/>
                <a:uFillTx/>
                <a:latin typeface="Calibri"/>
                <a:ea typeface="Calibri"/>
                <a:cs typeface="Calibri"/>
                <a:sym typeface="Calibri"/>
              </a:rPr>
              <a:t>Summary</a:t>
            </a:r>
            <a:endParaRPr kumimoji="0" sz="5400" b="0" i="0" u="none" strike="noStrike" kern="0" cap="none" spc="0" normalizeH="0" baseline="0" noProof="0">
              <a:ln>
                <a:noFill/>
              </a:ln>
              <a:solidFill>
                <a:srgbClr val="92D050"/>
              </a:solidFill>
              <a:effectLst/>
              <a:uLnTx/>
              <a:uFillTx/>
              <a:latin typeface="Calibri"/>
              <a:ea typeface="Calibri"/>
              <a:cs typeface="Calibri"/>
              <a:sym typeface="Calibri"/>
            </a:endParaRPr>
          </a:p>
        </p:txBody>
      </p:sp>
      <p:sp>
        <p:nvSpPr>
          <p:cNvPr id="1810" name="Google Shape;1810;p234"/>
          <p:cNvSpPr/>
          <p:nvPr/>
        </p:nvSpPr>
        <p:spPr>
          <a:xfrm>
            <a:off x="1776000" y="-27000"/>
            <a:ext cx="1296000" cy="261000"/>
          </a:xfrm>
          <a:prstGeom prst="rect">
            <a:avLst/>
          </a:prstGeom>
          <a:solidFill>
            <a:srgbClr val="FFC000"/>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800"/>
              <a:buFont typeface="Calibri"/>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1811" name="Google Shape;1811;p234"/>
          <p:cNvSpPr/>
          <p:nvPr/>
        </p:nvSpPr>
        <p:spPr>
          <a:xfrm>
            <a:off x="10272000" y="6597000"/>
            <a:ext cx="1296000" cy="261000"/>
          </a:xfrm>
          <a:prstGeom prst="rect">
            <a:avLst/>
          </a:prstGeom>
          <a:solidFill>
            <a:srgbClr val="FFC000"/>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800"/>
              <a:buFont typeface="Calibri"/>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1812" name="Google Shape;1812;p234"/>
          <p:cNvSpPr/>
          <p:nvPr/>
        </p:nvSpPr>
        <p:spPr>
          <a:xfrm>
            <a:off x="1115140" y="3508137"/>
            <a:ext cx="473938" cy="473938"/>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800"/>
              <a:buFont typeface="Calibri"/>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1813" name="Google Shape;1813;p234"/>
          <p:cNvSpPr/>
          <p:nvPr/>
        </p:nvSpPr>
        <p:spPr>
          <a:xfrm>
            <a:off x="868048" y="3181908"/>
            <a:ext cx="247092" cy="247092"/>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800"/>
              <a:buFont typeface="Calibri"/>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pic>
        <p:nvPicPr>
          <p:cNvPr id="3" name="Picture 2">
            <a:extLst>
              <a:ext uri="{FF2B5EF4-FFF2-40B4-BE49-F238E27FC236}">
                <a16:creationId xmlns:a16="http://schemas.microsoft.com/office/drawing/2014/main" id="{57113A12-062F-DE4B-4E6B-613F8DD87F99}"/>
              </a:ext>
            </a:extLst>
          </p:cNvPr>
          <p:cNvPicPr>
            <a:picLocks noChangeAspect="1"/>
          </p:cNvPicPr>
          <p:nvPr/>
        </p:nvPicPr>
        <p:blipFill>
          <a:blip r:embed="rId3"/>
          <a:stretch>
            <a:fillRect/>
          </a:stretch>
        </p:blipFill>
        <p:spPr>
          <a:xfrm>
            <a:off x="3464915" y="605302"/>
            <a:ext cx="5189598" cy="22117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1807"/>
                                        </p:tgtEl>
                                        <p:attrNameLst>
                                          <p:attrName>style.visibility</p:attrName>
                                        </p:attrNameLst>
                                      </p:cBhvr>
                                      <p:to>
                                        <p:strVal val="visible"/>
                                      </p:to>
                                    </p:set>
                                    <p:animEffect transition="in" filter="fade">
                                      <p:cBhvr>
                                        <p:cTn id="7" dur="500"/>
                                        <p:tgtEl>
                                          <p:spTgt spid="18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70C0"/>
        </a:solidFill>
        <a:effectLst/>
      </p:bgPr>
    </p:bg>
    <p:spTree>
      <p:nvGrpSpPr>
        <p:cNvPr id="1" name="Shape 972"/>
        <p:cNvGrpSpPr/>
        <p:nvPr/>
      </p:nvGrpSpPr>
      <p:grpSpPr>
        <a:xfrm>
          <a:off x="0" y="0"/>
          <a:ext cx="0" cy="0"/>
          <a:chOff x="0" y="0"/>
          <a:chExt cx="0" cy="0"/>
        </a:xfrm>
      </p:grpSpPr>
      <p:sp>
        <p:nvSpPr>
          <p:cNvPr id="973" name="Google Shape;973;p198"/>
          <p:cNvSpPr/>
          <p:nvPr/>
        </p:nvSpPr>
        <p:spPr>
          <a:xfrm>
            <a:off x="0" y="43543"/>
            <a:ext cx="12119428" cy="6771203"/>
          </a:xfrm>
          <a:prstGeom prst="rect">
            <a:avLst/>
          </a:prstGeom>
          <a:noFill/>
          <a:ln w="155575"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800"/>
              <a:buFont typeface="Calibri"/>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974" name="Google Shape;974;p198"/>
          <p:cNvSpPr txBox="1"/>
          <p:nvPr/>
        </p:nvSpPr>
        <p:spPr>
          <a:xfrm>
            <a:off x="5324576" y="2657475"/>
            <a:ext cx="6253875" cy="1543050"/>
          </a:xfrm>
          <a:prstGeom prst="rect">
            <a:avLst/>
          </a:prstGeom>
          <a:no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70000"/>
              </a:lnSpc>
              <a:spcBef>
                <a:spcPts val="0"/>
              </a:spcBef>
              <a:spcAft>
                <a:spcPts val="0"/>
              </a:spcAft>
              <a:buClr>
                <a:srgbClr val="FFFFFF"/>
              </a:buClr>
              <a:buSzPts val="6480"/>
              <a:buFont typeface="Raleway"/>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975" name="Google Shape;975;p198"/>
          <p:cNvSpPr txBox="1"/>
          <p:nvPr/>
        </p:nvSpPr>
        <p:spPr>
          <a:xfrm>
            <a:off x="554977" y="1394170"/>
            <a:ext cx="4908120" cy="4010397"/>
          </a:xfrm>
          <a:prstGeom prst="rect">
            <a:avLst/>
          </a:prstGeom>
          <a:noFill/>
          <a:ln>
            <a:noFill/>
          </a:ln>
        </p:spPr>
        <p:txBody>
          <a:bodyPr spcFirstLastPara="1" wrap="square" lIns="91425" tIns="45700" rIns="91425" bIns="45700" anchor="t" anchorCtr="0">
            <a:noAutofit/>
          </a:bodyPr>
          <a:lstStyle/>
          <a:p>
            <a:pPr marL="285750" marR="0" lvl="0" indent="-285750" algn="l" defTabSz="914400" rtl="0" eaLnBrk="1" fontAlgn="auto" latinLnBrk="0" hangingPunct="1">
              <a:lnSpc>
                <a:spcPct val="100000"/>
              </a:lnSpc>
              <a:spcBef>
                <a:spcPts val="0"/>
              </a:spcBef>
              <a:spcAft>
                <a:spcPts val="0"/>
              </a:spcAft>
              <a:buClr>
                <a:srgbClr val="FFFFFF"/>
              </a:buClr>
              <a:buSzPts val="3200"/>
              <a:buFont typeface="Noto Sans Symbols"/>
              <a:buChar char="✔"/>
              <a:tabLst/>
              <a:defRPr/>
            </a:pPr>
            <a:r>
              <a:rPr kumimoji="0" lang="en-GB" sz="3200" b="1" i="0" u="none" strike="noStrike" kern="0" cap="none" spc="0" normalizeH="0" baseline="0" noProof="0" dirty="0">
                <a:ln>
                  <a:noFill/>
                </a:ln>
                <a:solidFill>
                  <a:srgbClr val="FFFFFF"/>
                </a:solidFill>
                <a:effectLst/>
                <a:uLnTx/>
                <a:uFillTx/>
                <a:latin typeface="Raleway"/>
                <a:ea typeface="Raleway"/>
                <a:cs typeface="Raleway"/>
                <a:sym typeface="Raleway"/>
              </a:rPr>
              <a:t>  JavaScript Variables</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285750" marR="0" lvl="0" indent="-285750" algn="l" defTabSz="914400" rtl="0" eaLnBrk="1" fontAlgn="auto" latinLnBrk="0" hangingPunct="1">
              <a:lnSpc>
                <a:spcPct val="100000"/>
              </a:lnSpc>
              <a:spcBef>
                <a:spcPts val="0"/>
              </a:spcBef>
              <a:spcAft>
                <a:spcPts val="0"/>
              </a:spcAft>
              <a:buClr>
                <a:srgbClr val="FFFFFF"/>
              </a:buClr>
              <a:buSzPts val="3200"/>
              <a:buFont typeface="Noto Sans Symbols"/>
              <a:buChar char="✔"/>
              <a:tabLst/>
              <a:defRPr/>
            </a:pPr>
            <a:r>
              <a:rPr kumimoji="0" lang="en-GB" sz="3200" b="1" i="0" u="none" strike="noStrike" kern="0" cap="none" spc="0" normalizeH="0" baseline="0" noProof="0" dirty="0">
                <a:ln>
                  <a:noFill/>
                </a:ln>
                <a:solidFill>
                  <a:srgbClr val="FFFFFF"/>
                </a:solidFill>
                <a:effectLst/>
                <a:uLnTx/>
                <a:uFillTx/>
                <a:latin typeface="Raleway"/>
                <a:ea typeface="Raleway"/>
                <a:cs typeface="Raleway"/>
                <a:sym typeface="Raleway"/>
              </a:rPr>
              <a:t>  Datatypes</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285750" marR="0" lvl="0" indent="-285750" algn="l" defTabSz="914400" rtl="0" eaLnBrk="1" fontAlgn="auto" latinLnBrk="0" hangingPunct="1">
              <a:lnSpc>
                <a:spcPct val="100000"/>
              </a:lnSpc>
              <a:spcBef>
                <a:spcPts val="0"/>
              </a:spcBef>
              <a:spcAft>
                <a:spcPts val="0"/>
              </a:spcAft>
              <a:buClr>
                <a:srgbClr val="FFFFFF"/>
              </a:buClr>
              <a:buSzPts val="3200"/>
              <a:buFont typeface="Noto Sans Symbols"/>
              <a:buChar char="✔"/>
              <a:tabLst/>
              <a:defRPr/>
            </a:pPr>
            <a:r>
              <a:rPr kumimoji="0" lang="en-GB" sz="3200" b="1" i="0" u="none" strike="noStrike" kern="0" cap="none" spc="0" normalizeH="0" baseline="0" noProof="0" dirty="0">
                <a:ln>
                  <a:noFill/>
                </a:ln>
                <a:solidFill>
                  <a:srgbClr val="FFFFFF"/>
                </a:solidFill>
                <a:effectLst/>
                <a:uLnTx/>
                <a:uFillTx/>
                <a:latin typeface="Raleway"/>
                <a:ea typeface="Raleway"/>
                <a:cs typeface="Raleway"/>
                <a:sym typeface="Raleway"/>
              </a:rPr>
              <a:t>  </a:t>
            </a:r>
            <a:r>
              <a:rPr lang="en-GB" sz="3200" b="1" kern="0" dirty="0">
                <a:solidFill>
                  <a:srgbClr val="FFFFFF"/>
                </a:solidFill>
                <a:latin typeface="Raleway"/>
                <a:ea typeface="Raleway"/>
                <a:cs typeface="Raleway"/>
                <a:sym typeface="Raleway"/>
              </a:rPr>
              <a:t>Array</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285750" marR="0" lvl="0" indent="-285750" algn="l" defTabSz="914400" rtl="0" eaLnBrk="1" fontAlgn="auto" latinLnBrk="0" hangingPunct="1">
              <a:lnSpc>
                <a:spcPct val="100000"/>
              </a:lnSpc>
              <a:spcBef>
                <a:spcPts val="0"/>
              </a:spcBef>
              <a:spcAft>
                <a:spcPts val="0"/>
              </a:spcAft>
              <a:buClr>
                <a:srgbClr val="FFFFFF"/>
              </a:buClr>
              <a:buSzPts val="3200"/>
              <a:buFont typeface="Noto Sans Symbols"/>
              <a:buChar char="✔"/>
              <a:tabLst/>
              <a:defRPr/>
            </a:pPr>
            <a:r>
              <a:rPr kumimoji="0" lang="en-GB" sz="3200" b="1" i="0" u="none" strike="noStrike" kern="0" cap="none" spc="0" normalizeH="0" baseline="0" noProof="0" dirty="0">
                <a:ln>
                  <a:noFill/>
                </a:ln>
                <a:solidFill>
                  <a:srgbClr val="FFFFFF"/>
                </a:solidFill>
                <a:effectLst/>
                <a:uLnTx/>
                <a:uFillTx/>
                <a:latin typeface="Raleway"/>
                <a:ea typeface="Raleway"/>
                <a:cs typeface="Raleway"/>
                <a:sym typeface="Raleway"/>
              </a:rPr>
              <a:t>  Strings</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285750" marR="0" lvl="0" indent="-285750" algn="l" defTabSz="914400" rtl="0" eaLnBrk="1" fontAlgn="auto" latinLnBrk="0" hangingPunct="1">
              <a:lnSpc>
                <a:spcPct val="100000"/>
              </a:lnSpc>
              <a:spcBef>
                <a:spcPts val="0"/>
              </a:spcBef>
              <a:spcAft>
                <a:spcPts val="0"/>
              </a:spcAft>
              <a:buClr>
                <a:srgbClr val="FFFFFF"/>
              </a:buClr>
              <a:buSzPts val="3200"/>
              <a:buFont typeface="Noto Sans Symbols"/>
              <a:buChar char="✔"/>
              <a:tabLst/>
              <a:defRPr/>
            </a:pPr>
            <a:r>
              <a:rPr kumimoji="0" lang="en-GB" sz="3200" b="1" i="0" u="none" strike="noStrike" kern="0" cap="none" spc="0" normalizeH="0" baseline="0" noProof="0" dirty="0">
                <a:ln>
                  <a:noFill/>
                </a:ln>
                <a:solidFill>
                  <a:srgbClr val="FFFFFF"/>
                </a:solidFill>
                <a:effectLst/>
                <a:uLnTx/>
                <a:uFillTx/>
                <a:latin typeface="Raleway"/>
                <a:ea typeface="Raleway"/>
                <a:cs typeface="Raleway"/>
                <a:sym typeface="Raleway"/>
              </a:rPr>
              <a:t>  Date and Time</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285750" marR="0" lvl="0" indent="-285750" algn="l" defTabSz="914400" rtl="0" eaLnBrk="1" fontAlgn="auto" latinLnBrk="0" hangingPunct="1">
              <a:lnSpc>
                <a:spcPct val="100000"/>
              </a:lnSpc>
              <a:spcBef>
                <a:spcPts val="0"/>
              </a:spcBef>
              <a:spcAft>
                <a:spcPts val="0"/>
              </a:spcAft>
              <a:buClr>
                <a:srgbClr val="FFFFFF"/>
              </a:buClr>
              <a:buSzPts val="3200"/>
              <a:buFont typeface="Noto Sans Symbols"/>
              <a:buChar char="✔"/>
              <a:tabLst/>
              <a:defRPr/>
            </a:pPr>
            <a:r>
              <a:rPr kumimoji="0" lang="en-GB" sz="3200" b="1" i="0" u="none" strike="noStrike" kern="0" cap="none" spc="0" normalizeH="0" baseline="0" noProof="0" dirty="0">
                <a:ln>
                  <a:noFill/>
                </a:ln>
                <a:solidFill>
                  <a:srgbClr val="FFFFFF"/>
                </a:solidFill>
                <a:effectLst/>
                <a:uLnTx/>
                <a:uFillTx/>
                <a:latin typeface="Raleway"/>
                <a:ea typeface="Raleway"/>
                <a:cs typeface="Raleway"/>
                <a:sym typeface="Raleway"/>
              </a:rPr>
              <a:t>  Math</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285750" marR="0" lvl="0" indent="-285750" algn="l" defTabSz="914400" rtl="0" eaLnBrk="1" fontAlgn="auto" latinLnBrk="0" hangingPunct="1">
              <a:lnSpc>
                <a:spcPct val="100000"/>
              </a:lnSpc>
              <a:spcBef>
                <a:spcPts val="0"/>
              </a:spcBef>
              <a:spcAft>
                <a:spcPts val="0"/>
              </a:spcAft>
              <a:buClr>
                <a:srgbClr val="FFFFFF"/>
              </a:buClr>
              <a:buSzPts val="3200"/>
              <a:buFont typeface="Noto Sans Symbols"/>
              <a:buChar char="✔"/>
              <a:tabLst/>
              <a:defRPr/>
            </a:pPr>
            <a:r>
              <a:rPr kumimoji="0" lang="en-GB" sz="3200" b="1" i="0" u="none" strike="noStrike" kern="0" cap="none" spc="0" normalizeH="0" baseline="0" noProof="0" dirty="0">
                <a:ln>
                  <a:noFill/>
                </a:ln>
                <a:solidFill>
                  <a:srgbClr val="FFFFFF"/>
                </a:solidFill>
                <a:effectLst/>
                <a:uLnTx/>
                <a:uFillTx/>
                <a:latin typeface="Raleway"/>
                <a:ea typeface="Raleway"/>
                <a:cs typeface="Raleway"/>
                <a:sym typeface="Raleway"/>
              </a:rPr>
              <a:t>  </a:t>
            </a:r>
            <a:r>
              <a:rPr lang="en-GB" sz="3200" b="1" kern="0" dirty="0">
                <a:solidFill>
                  <a:srgbClr val="FFFFFF"/>
                </a:solidFill>
                <a:latin typeface="Raleway"/>
                <a:ea typeface="Raleway"/>
                <a:cs typeface="Raleway"/>
                <a:sym typeface="Raleway"/>
              </a:rPr>
              <a:t>Looping</a:t>
            </a:r>
          </a:p>
          <a:p>
            <a:pPr marL="285750" marR="0" lvl="0" indent="-285750" algn="l" defTabSz="914400" rtl="0" eaLnBrk="1" fontAlgn="auto" latinLnBrk="0" hangingPunct="1">
              <a:lnSpc>
                <a:spcPct val="100000"/>
              </a:lnSpc>
              <a:spcBef>
                <a:spcPts val="0"/>
              </a:spcBef>
              <a:spcAft>
                <a:spcPts val="0"/>
              </a:spcAft>
              <a:buClr>
                <a:srgbClr val="FFFFFF"/>
              </a:buClr>
              <a:buSzPts val="3200"/>
              <a:buFont typeface="Noto Sans Symbols"/>
              <a:buChar char="✔"/>
              <a:tabLst/>
              <a:defRPr/>
            </a:pPr>
            <a:r>
              <a:rPr kumimoji="0" lang="en-GB" sz="3200" b="1" i="0" u="none" strike="noStrike" kern="0" cap="none" spc="0" normalizeH="0" baseline="0" noProof="0" dirty="0">
                <a:ln>
                  <a:noFill/>
                </a:ln>
                <a:solidFill>
                  <a:srgbClr val="FFFFFF"/>
                </a:solidFill>
                <a:effectLst/>
                <a:uLnTx/>
                <a:uFillTx/>
                <a:latin typeface="Raleway"/>
                <a:cs typeface="Arial"/>
                <a:sym typeface="Raleway"/>
              </a:rPr>
              <a:t> Advantages</a:t>
            </a:r>
          </a:p>
          <a:p>
            <a:pPr marL="285750" marR="0" lvl="0" indent="-285750" algn="l" defTabSz="914400" rtl="0" eaLnBrk="1" fontAlgn="auto" latinLnBrk="0" hangingPunct="1">
              <a:lnSpc>
                <a:spcPct val="100000"/>
              </a:lnSpc>
              <a:spcBef>
                <a:spcPts val="0"/>
              </a:spcBef>
              <a:spcAft>
                <a:spcPts val="0"/>
              </a:spcAft>
              <a:buClr>
                <a:srgbClr val="FFFFFF"/>
              </a:buClr>
              <a:buSzPts val="3200"/>
              <a:buFont typeface="Noto Sans Symbols"/>
              <a:buChar char="✔"/>
              <a:tabLst/>
              <a:defRPr/>
            </a:pPr>
            <a:r>
              <a:rPr lang="en-GB" sz="3200" b="1" kern="0" dirty="0">
                <a:solidFill>
                  <a:srgbClr val="FFFFFF"/>
                </a:solidFill>
                <a:latin typeface="Raleway"/>
                <a:cs typeface="Arial"/>
                <a:sym typeface="Raleway"/>
              </a:rPr>
              <a:t> Applications</a:t>
            </a:r>
          </a:p>
          <a:p>
            <a:pPr marL="285750" marR="0" lvl="0" indent="-285750" algn="l" defTabSz="914400" rtl="0" eaLnBrk="1" fontAlgn="auto" latinLnBrk="0" hangingPunct="1">
              <a:lnSpc>
                <a:spcPct val="100000"/>
              </a:lnSpc>
              <a:spcBef>
                <a:spcPts val="0"/>
              </a:spcBef>
              <a:spcAft>
                <a:spcPts val="0"/>
              </a:spcAft>
              <a:buClr>
                <a:srgbClr val="FFFFFF"/>
              </a:buClr>
              <a:buSzPts val="3200"/>
              <a:buFont typeface="Noto Sans Symbols"/>
              <a:buChar char="✔"/>
              <a:tabLst/>
              <a:defRPr/>
            </a:pPr>
            <a:r>
              <a:rPr kumimoji="0" lang="en-GB" sz="3200" b="1" i="0" u="none" strike="noStrike" kern="0" cap="none" spc="0" normalizeH="0" baseline="0" noProof="0" dirty="0">
                <a:ln>
                  <a:noFill/>
                </a:ln>
                <a:solidFill>
                  <a:srgbClr val="FFFFFF"/>
                </a:solidFill>
                <a:effectLst/>
                <a:uLnTx/>
                <a:uFillTx/>
                <a:latin typeface="Raleway"/>
                <a:cs typeface="Arial"/>
                <a:sym typeface="Raleway"/>
              </a:rPr>
              <a:t> Summary</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285750" marR="0" lvl="0" indent="-82550" algn="l" defTabSz="914400" rtl="0" eaLnBrk="1" fontAlgn="auto" latinLnBrk="0" hangingPunct="1">
              <a:lnSpc>
                <a:spcPct val="100000"/>
              </a:lnSpc>
              <a:spcBef>
                <a:spcPts val="0"/>
              </a:spcBef>
              <a:spcAft>
                <a:spcPts val="0"/>
              </a:spcAft>
              <a:buClr>
                <a:srgbClr val="000000"/>
              </a:buClr>
              <a:buSzPts val="3200"/>
              <a:buFont typeface="Noto Sans Symbols"/>
              <a:buNone/>
              <a:tabLst/>
              <a:defRPr/>
            </a:pPr>
            <a:endParaRPr kumimoji="0" sz="3200" b="1" i="0" u="none" strike="noStrike" kern="0" cap="none" spc="0" normalizeH="0" baseline="0" noProof="0" dirty="0">
              <a:ln>
                <a:noFill/>
              </a:ln>
              <a:solidFill>
                <a:srgbClr val="FFFFFF"/>
              </a:solidFill>
              <a:effectLst/>
              <a:uLnTx/>
              <a:uFillTx/>
              <a:latin typeface="Raleway"/>
              <a:ea typeface="Raleway"/>
              <a:cs typeface="Raleway"/>
              <a:sym typeface="Raleway"/>
            </a:endParaRPr>
          </a:p>
        </p:txBody>
      </p:sp>
      <p:sp>
        <p:nvSpPr>
          <p:cNvPr id="976" name="Google Shape;976;p198"/>
          <p:cNvSpPr/>
          <p:nvPr/>
        </p:nvSpPr>
        <p:spPr>
          <a:xfrm>
            <a:off x="8741735" y="4643437"/>
            <a:ext cx="266700" cy="266700"/>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800"/>
              <a:buFont typeface="Calibri"/>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977" name="Google Shape;977;p198"/>
          <p:cNvSpPr/>
          <p:nvPr/>
        </p:nvSpPr>
        <p:spPr>
          <a:xfrm>
            <a:off x="9103043" y="4643437"/>
            <a:ext cx="266700" cy="266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800"/>
              <a:buFont typeface="Calibri"/>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978" name="Google Shape;978;p198"/>
          <p:cNvSpPr/>
          <p:nvPr/>
        </p:nvSpPr>
        <p:spPr>
          <a:xfrm>
            <a:off x="9463691" y="4635441"/>
            <a:ext cx="266700" cy="2667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800"/>
              <a:buFont typeface="Calibri"/>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pic>
        <p:nvPicPr>
          <p:cNvPr id="979" name="Google Shape;979;p198"/>
          <p:cNvPicPr preferRelativeResize="0"/>
          <p:nvPr/>
        </p:nvPicPr>
        <p:blipFill rotWithShape="1">
          <a:blip r:embed="rId3">
            <a:alphaModFix/>
          </a:blip>
          <a:srcRect/>
          <a:stretch/>
        </p:blipFill>
        <p:spPr>
          <a:xfrm>
            <a:off x="5404483" y="790170"/>
            <a:ext cx="904018" cy="139080"/>
          </a:xfrm>
          <a:prstGeom prst="rect">
            <a:avLst/>
          </a:prstGeom>
          <a:noFill/>
          <a:ln>
            <a:noFill/>
          </a:ln>
        </p:spPr>
      </p:pic>
      <p:pic>
        <p:nvPicPr>
          <p:cNvPr id="982" name="Google Shape;982;p198"/>
          <p:cNvPicPr preferRelativeResize="0"/>
          <p:nvPr/>
        </p:nvPicPr>
        <p:blipFill rotWithShape="1">
          <a:blip r:embed="rId4">
            <a:alphaModFix/>
          </a:blip>
          <a:srcRect/>
          <a:stretch/>
        </p:blipFill>
        <p:spPr>
          <a:xfrm rot="-6354153">
            <a:off x="9814682" y="4711341"/>
            <a:ext cx="2044907" cy="2521823"/>
          </a:xfrm>
          <a:prstGeom prst="rect">
            <a:avLst/>
          </a:prstGeom>
          <a:noFill/>
          <a:ln>
            <a:noFill/>
          </a:ln>
        </p:spPr>
      </p:pic>
      <p:pic>
        <p:nvPicPr>
          <p:cNvPr id="4" name="Picture 3">
            <a:extLst>
              <a:ext uri="{FF2B5EF4-FFF2-40B4-BE49-F238E27FC236}">
                <a16:creationId xmlns:a16="http://schemas.microsoft.com/office/drawing/2014/main" id="{43E4C39C-E777-C0E3-E893-78BAB435822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55744" y="1783490"/>
            <a:ext cx="3377161" cy="2532871"/>
          </a:xfrm>
          <a:prstGeom prst="rect">
            <a:avLst/>
          </a:prstGeom>
          <a:ln>
            <a:noFill/>
          </a:ln>
          <a:effectLst>
            <a:softEdge rad="112500"/>
          </a:effectLst>
        </p:spPr>
      </p:pic>
    </p:spTree>
    <p:extLst>
      <p:ext uri="{BB962C8B-B14F-4D97-AF65-F5344CB8AC3E}">
        <p14:creationId xmlns:p14="http://schemas.microsoft.com/office/powerpoint/2010/main" val="2805044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976"/>
                                        </p:tgtEl>
                                        <p:attrNameLst>
                                          <p:attrName>style.visibility</p:attrName>
                                        </p:attrNameLst>
                                      </p:cBhvr>
                                      <p:to>
                                        <p:strVal val="visible"/>
                                      </p:to>
                                    </p:set>
                                    <p:animEffect transition="in" filter="fade">
                                      <p:cBhvr>
                                        <p:cTn id="7" dur="1000"/>
                                        <p:tgtEl>
                                          <p:spTgt spid="976"/>
                                        </p:tgtEl>
                                      </p:cBhvr>
                                    </p:animEffect>
                                  </p:childTnLst>
                                </p:cTn>
                              </p:par>
                              <p:par>
                                <p:cTn id="8" presetID="10" presetClass="entr" presetSubtype="0" fill="hold" nodeType="withEffect">
                                  <p:stCondLst>
                                    <p:cond delay="500"/>
                                  </p:stCondLst>
                                  <p:childTnLst>
                                    <p:set>
                                      <p:cBhvr>
                                        <p:cTn id="9" dur="1" fill="hold">
                                          <p:stCondLst>
                                            <p:cond delay="0"/>
                                          </p:stCondLst>
                                        </p:cTn>
                                        <p:tgtEl>
                                          <p:spTgt spid="977"/>
                                        </p:tgtEl>
                                        <p:attrNameLst>
                                          <p:attrName>style.visibility</p:attrName>
                                        </p:attrNameLst>
                                      </p:cBhvr>
                                      <p:to>
                                        <p:strVal val="visible"/>
                                      </p:to>
                                    </p:set>
                                    <p:animEffect transition="in" filter="fade">
                                      <p:cBhvr>
                                        <p:cTn id="10" dur="1000"/>
                                        <p:tgtEl>
                                          <p:spTgt spid="977"/>
                                        </p:tgtEl>
                                      </p:cBhvr>
                                    </p:animEffect>
                                  </p:childTnLst>
                                </p:cTn>
                              </p:par>
                              <p:par>
                                <p:cTn id="11" presetID="10" presetClass="entr" presetSubtype="0" fill="hold" nodeType="withEffect">
                                  <p:stCondLst>
                                    <p:cond delay="750"/>
                                  </p:stCondLst>
                                  <p:childTnLst>
                                    <p:set>
                                      <p:cBhvr>
                                        <p:cTn id="12" dur="1" fill="hold">
                                          <p:stCondLst>
                                            <p:cond delay="0"/>
                                          </p:stCondLst>
                                        </p:cTn>
                                        <p:tgtEl>
                                          <p:spTgt spid="978"/>
                                        </p:tgtEl>
                                        <p:attrNameLst>
                                          <p:attrName>style.visibility</p:attrName>
                                        </p:attrNameLst>
                                      </p:cBhvr>
                                      <p:to>
                                        <p:strVal val="visible"/>
                                      </p:to>
                                    </p:set>
                                    <p:animEffect transition="in" filter="fade">
                                      <p:cBhvr>
                                        <p:cTn id="13" dur="1000"/>
                                        <p:tgtEl>
                                          <p:spTgt spid="978"/>
                                        </p:tgtEl>
                                      </p:cBhvr>
                                    </p:animEffect>
                                  </p:childTnLst>
                                </p:cTn>
                              </p:par>
                              <p:par>
                                <p:cTn id="14" presetID="10" presetClass="entr" presetSubtype="0" fill="hold" nodeType="withEffect">
                                  <p:stCondLst>
                                    <p:cond delay="250"/>
                                  </p:stCondLst>
                                  <p:childTnLst>
                                    <p:set>
                                      <p:cBhvr>
                                        <p:cTn id="15" dur="1" fill="hold">
                                          <p:stCondLst>
                                            <p:cond delay="0"/>
                                          </p:stCondLst>
                                        </p:cTn>
                                        <p:tgtEl>
                                          <p:spTgt spid="979"/>
                                        </p:tgtEl>
                                        <p:attrNameLst>
                                          <p:attrName>style.visibility</p:attrName>
                                        </p:attrNameLst>
                                      </p:cBhvr>
                                      <p:to>
                                        <p:strVal val="visible"/>
                                      </p:to>
                                    </p:set>
                                    <p:animEffect transition="in" filter="fade">
                                      <p:cBhvr>
                                        <p:cTn id="16" dur="500"/>
                                        <p:tgtEl>
                                          <p:spTgt spid="979"/>
                                        </p:tgtEl>
                                      </p:cBhvr>
                                    </p:animEffect>
                                  </p:childTnLst>
                                </p:cTn>
                              </p:par>
                              <p:par>
                                <p:cTn id="17" presetID="10" presetClass="entr" presetSubtype="0" fill="hold" nodeType="withEffect">
                                  <p:stCondLst>
                                    <p:cond delay="250"/>
                                  </p:stCondLst>
                                  <p:childTnLst>
                                    <p:set>
                                      <p:cBhvr>
                                        <p:cTn id="18" dur="1" fill="hold">
                                          <p:stCondLst>
                                            <p:cond delay="0"/>
                                          </p:stCondLst>
                                        </p:cTn>
                                        <p:tgtEl>
                                          <p:spTgt spid="973"/>
                                        </p:tgtEl>
                                        <p:attrNameLst>
                                          <p:attrName>style.visibility</p:attrName>
                                        </p:attrNameLst>
                                      </p:cBhvr>
                                      <p:to>
                                        <p:strVal val="visible"/>
                                      </p:to>
                                    </p:set>
                                    <p:animEffect transition="in" filter="fade">
                                      <p:cBhvr>
                                        <p:cTn id="19" dur="500"/>
                                        <p:tgtEl>
                                          <p:spTgt spid="9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0C0C0C"/>
        </a:solidFill>
        <a:effectLst/>
      </p:bgPr>
    </p:bg>
    <p:spTree>
      <p:nvGrpSpPr>
        <p:cNvPr id="1" name="Shape 1830"/>
        <p:cNvGrpSpPr/>
        <p:nvPr/>
      </p:nvGrpSpPr>
      <p:grpSpPr>
        <a:xfrm>
          <a:off x="0" y="0"/>
          <a:ext cx="0" cy="0"/>
          <a:chOff x="0" y="0"/>
          <a:chExt cx="0" cy="0"/>
        </a:xfrm>
      </p:grpSpPr>
      <p:pic>
        <p:nvPicPr>
          <p:cNvPr id="1831" name="Google Shape;1831;p235"/>
          <p:cNvPicPr preferRelativeResize="0"/>
          <p:nvPr/>
        </p:nvPicPr>
        <p:blipFill rotWithShape="1">
          <a:blip r:embed="rId3">
            <a:alphaModFix/>
          </a:blip>
          <a:srcRect/>
          <a:stretch/>
        </p:blipFill>
        <p:spPr>
          <a:xfrm>
            <a:off x="7724502" y="4559426"/>
            <a:ext cx="904018" cy="139080"/>
          </a:xfrm>
          <a:prstGeom prst="rect">
            <a:avLst/>
          </a:prstGeom>
          <a:noFill/>
          <a:ln>
            <a:noFill/>
          </a:ln>
        </p:spPr>
      </p:pic>
      <p:sp>
        <p:nvSpPr>
          <p:cNvPr id="1833" name="Google Shape;1833;p235"/>
          <p:cNvSpPr txBox="1"/>
          <p:nvPr/>
        </p:nvSpPr>
        <p:spPr>
          <a:xfrm>
            <a:off x="5619296" y="3171549"/>
            <a:ext cx="5616575" cy="454125"/>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80000"/>
              </a:lnSpc>
              <a:spcBef>
                <a:spcPts val="0"/>
              </a:spcBef>
              <a:spcAft>
                <a:spcPts val="0"/>
              </a:spcAft>
              <a:buClr>
                <a:srgbClr val="FFFFFF"/>
              </a:buClr>
              <a:buSzPts val="2800"/>
              <a:buFont typeface="Arial"/>
              <a:buNone/>
              <a:tabLst/>
              <a:defRPr/>
            </a:pPr>
            <a:r>
              <a:rPr kumimoji="0" lang="en-GB" sz="2800" b="0" i="0" u="none" strike="noStrike" kern="0" cap="none" spc="0" normalizeH="0" baseline="0" noProof="0">
                <a:ln>
                  <a:noFill/>
                </a:ln>
                <a:solidFill>
                  <a:srgbClr val="FFFFFF"/>
                </a:solidFill>
                <a:effectLst/>
                <a:uLnTx/>
                <a:uFillTx/>
                <a:latin typeface="Calibri"/>
                <a:ea typeface="Calibri"/>
                <a:cs typeface="Calibri"/>
                <a:sym typeface="Calibri"/>
              </a:rPr>
              <a:t>This Presentation is Prepared by</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34" name="Google Shape;1834;p235"/>
          <p:cNvSpPr txBox="1"/>
          <p:nvPr/>
        </p:nvSpPr>
        <p:spPr>
          <a:xfrm>
            <a:off x="1025132" y="5405180"/>
            <a:ext cx="10549791" cy="1214123"/>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90000"/>
              </a:lnSpc>
              <a:spcBef>
                <a:spcPts val="0"/>
              </a:spcBef>
              <a:spcAft>
                <a:spcPts val="0"/>
              </a:spcAft>
              <a:buClr>
                <a:srgbClr val="FFFFFF"/>
              </a:buClr>
              <a:buSzPts val="1800"/>
              <a:buFont typeface="Arial"/>
              <a:buNone/>
              <a:tabLst/>
              <a:defRPr/>
            </a:pPr>
            <a:r>
              <a:rPr kumimoji="0" lang="en-GB" sz="1800" b="0" i="0" u="none" strike="noStrike" kern="0" cap="none" spc="0" normalizeH="0" baseline="0" noProof="0" dirty="0">
                <a:ln>
                  <a:noFill/>
                </a:ln>
                <a:solidFill>
                  <a:srgbClr val="FFFFFF"/>
                </a:solidFill>
                <a:effectLst/>
                <a:uLnTx/>
                <a:uFillTx/>
                <a:latin typeface="Raleway"/>
                <a:ea typeface="Raleway"/>
                <a:cs typeface="Raleway"/>
                <a:sym typeface="Raleway"/>
              </a:rPr>
              <a:t> </a:t>
            </a:r>
            <a:endParaRPr kumimoji="0" sz="1800" b="0" i="0" u="none" strike="noStrike" kern="0" cap="none" spc="0" normalizeH="0" baseline="0" noProof="0" dirty="0">
              <a:ln>
                <a:noFill/>
              </a:ln>
              <a:solidFill>
                <a:srgbClr val="FFFFFF"/>
              </a:solidFill>
              <a:effectLst/>
              <a:uLnTx/>
              <a:uFillTx/>
              <a:latin typeface="Calibri"/>
              <a:ea typeface="Calibri"/>
              <a:cs typeface="Calibri"/>
              <a:sym typeface="Calibri"/>
            </a:endParaRPr>
          </a:p>
        </p:txBody>
      </p:sp>
      <p:sp>
        <p:nvSpPr>
          <p:cNvPr id="1835" name="Google Shape;1835;p235"/>
          <p:cNvSpPr/>
          <p:nvPr/>
        </p:nvSpPr>
        <p:spPr>
          <a:xfrm>
            <a:off x="0" y="0"/>
            <a:ext cx="617077" cy="6858000"/>
          </a:xfrm>
          <a:prstGeom prst="rect">
            <a:avLst/>
          </a:prstGeom>
          <a:solidFill>
            <a:schemeClr val="accent6"/>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800"/>
              <a:buFont typeface="Calibri"/>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1836" name="Google Shape;1836;p235"/>
          <p:cNvSpPr/>
          <p:nvPr/>
        </p:nvSpPr>
        <p:spPr>
          <a:xfrm>
            <a:off x="11422743" y="6036936"/>
            <a:ext cx="769257" cy="821064"/>
          </a:xfrm>
          <a:prstGeom prst="triangle">
            <a:avLst>
              <a:gd name="adj" fmla="val 100000"/>
            </a:avLst>
          </a:prstGeom>
          <a:solidFill>
            <a:schemeClr val="dk1"/>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800"/>
              <a:buFont typeface="Calibri"/>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1837" name="Google Shape;1837;p235"/>
          <p:cNvSpPr/>
          <p:nvPr/>
        </p:nvSpPr>
        <p:spPr>
          <a:xfrm rot="-5400000">
            <a:off x="11396840" y="-25903"/>
            <a:ext cx="769257" cy="821064"/>
          </a:xfrm>
          <a:prstGeom prst="triangle">
            <a:avLst>
              <a:gd name="adj" fmla="val 100000"/>
            </a:avLst>
          </a:prstGeom>
          <a:solidFill>
            <a:schemeClr val="dk1"/>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800"/>
              <a:buFont typeface="Calibri"/>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1838" name="Google Shape;1838;p235"/>
          <p:cNvSpPr txBox="1"/>
          <p:nvPr/>
        </p:nvSpPr>
        <p:spPr>
          <a:xfrm>
            <a:off x="5619296" y="3687401"/>
            <a:ext cx="5803447" cy="454125"/>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90000"/>
              </a:lnSpc>
              <a:spcBef>
                <a:spcPts val="0"/>
              </a:spcBef>
              <a:spcAft>
                <a:spcPts val="0"/>
              </a:spcAft>
              <a:buClr>
                <a:srgbClr val="00B0F0"/>
              </a:buClr>
              <a:buSzPts val="4400"/>
              <a:buFont typeface="Arial"/>
              <a:buNone/>
              <a:tabLst/>
              <a:defRPr/>
            </a:pPr>
            <a:r>
              <a:rPr kumimoji="0" lang="en-GB" sz="4400" b="0" i="0" u="none" strike="noStrike" kern="0" cap="none" spc="0" normalizeH="0" baseline="0" noProof="0" dirty="0">
                <a:ln>
                  <a:noFill/>
                </a:ln>
                <a:solidFill>
                  <a:srgbClr val="00B0F0"/>
                </a:solidFill>
                <a:effectLst/>
                <a:uLnTx/>
                <a:uFillTx/>
                <a:latin typeface="Calibri"/>
                <a:ea typeface="Calibri"/>
                <a:cs typeface="Calibri"/>
                <a:sym typeface="Calibri"/>
              </a:rPr>
              <a:t>“Ankush Kumar Mishra”</a:t>
            </a: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pic>
        <p:nvPicPr>
          <p:cNvPr id="1839" name="Google Shape;1839;p235" descr="Pencil"/>
          <p:cNvPicPr preferRelativeResize="0"/>
          <p:nvPr/>
        </p:nvPicPr>
        <p:blipFill rotWithShape="1">
          <a:blip r:embed="rId4">
            <a:alphaModFix/>
          </a:blip>
          <a:srcRect t="19" b="19"/>
          <a:stretch/>
        </p:blipFill>
        <p:spPr>
          <a:xfrm>
            <a:off x="2308215" y="2126949"/>
            <a:ext cx="2453185" cy="2453185"/>
          </a:xfrm>
          <a:prstGeom prst="rect">
            <a:avLst/>
          </a:prstGeom>
          <a:noFill/>
          <a:ln>
            <a:noFill/>
          </a:ln>
        </p:spPr>
      </p:pic>
      <p:sp>
        <p:nvSpPr>
          <p:cNvPr id="1840" name="Google Shape;1840;p235"/>
          <p:cNvSpPr/>
          <p:nvPr/>
        </p:nvSpPr>
        <p:spPr>
          <a:xfrm>
            <a:off x="160205" y="1887156"/>
            <a:ext cx="296666" cy="296666"/>
          </a:xfrm>
          <a:prstGeom prst="ellipse">
            <a:avLst/>
          </a:prstGeom>
          <a:solidFill>
            <a:srgbClr val="171616"/>
          </a:solidFill>
          <a:ln w="4445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800"/>
              <a:buFont typeface="Calibri"/>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1841" name="Google Shape;1841;p235"/>
          <p:cNvSpPr/>
          <p:nvPr/>
        </p:nvSpPr>
        <p:spPr>
          <a:xfrm>
            <a:off x="160205" y="4738559"/>
            <a:ext cx="296666" cy="296666"/>
          </a:xfrm>
          <a:prstGeom prst="ellipse">
            <a:avLst/>
          </a:prstGeom>
          <a:solidFill>
            <a:srgbClr val="171616"/>
          </a:solidFill>
          <a:ln w="4445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800"/>
              <a:buFont typeface="Calibri"/>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cxnSp>
        <p:nvCxnSpPr>
          <p:cNvPr id="1842" name="Google Shape;1842;p235"/>
          <p:cNvCxnSpPr/>
          <p:nvPr/>
        </p:nvCxnSpPr>
        <p:spPr>
          <a:xfrm>
            <a:off x="308538" y="2149023"/>
            <a:ext cx="0" cy="2643686"/>
          </a:xfrm>
          <a:prstGeom prst="straightConnector1">
            <a:avLst/>
          </a:prstGeom>
          <a:noFill/>
          <a:ln w="136525" cap="rnd" cmpd="sng">
            <a:solidFill>
              <a:schemeClr val="lt1"/>
            </a:solidFill>
            <a:prstDash val="solid"/>
            <a:miter lim="800000"/>
            <a:headEnd type="none" w="sm" len="sm"/>
            <a:tailEnd type="none" w="sm" len="sm"/>
          </a:ln>
        </p:spPr>
      </p:cxnSp>
      <p:pic>
        <p:nvPicPr>
          <p:cNvPr id="1843" name="Google Shape;1843;p235"/>
          <p:cNvPicPr preferRelativeResize="0"/>
          <p:nvPr/>
        </p:nvPicPr>
        <p:blipFill rotWithShape="1">
          <a:blip r:embed="rId5">
            <a:alphaModFix/>
          </a:blip>
          <a:srcRect/>
          <a:stretch/>
        </p:blipFill>
        <p:spPr>
          <a:xfrm>
            <a:off x="5367337" y="1699968"/>
            <a:ext cx="4962525" cy="11811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1831"/>
                                        </p:tgtEl>
                                        <p:attrNameLst>
                                          <p:attrName>style.visibility</p:attrName>
                                        </p:attrNameLst>
                                      </p:cBhvr>
                                      <p:to>
                                        <p:strVal val="visible"/>
                                      </p:to>
                                    </p:set>
                                    <p:animEffect transition="in" filter="fade">
                                      <p:cBhvr>
                                        <p:cTn id="7" dur="500"/>
                                        <p:tgtEl>
                                          <p:spTgt spid="18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C0C0C"/>
        </a:solidFill>
        <a:effectLst/>
      </p:bgPr>
    </p:bg>
    <p:spTree>
      <p:nvGrpSpPr>
        <p:cNvPr id="1" name="Shape 986"/>
        <p:cNvGrpSpPr/>
        <p:nvPr/>
      </p:nvGrpSpPr>
      <p:grpSpPr>
        <a:xfrm>
          <a:off x="0" y="0"/>
          <a:ext cx="0" cy="0"/>
          <a:chOff x="0" y="0"/>
          <a:chExt cx="0" cy="0"/>
        </a:xfrm>
      </p:grpSpPr>
      <p:sp>
        <p:nvSpPr>
          <p:cNvPr id="987" name="Google Shape;987;p199"/>
          <p:cNvSpPr/>
          <p:nvPr/>
        </p:nvSpPr>
        <p:spPr>
          <a:xfrm>
            <a:off x="0" y="43543"/>
            <a:ext cx="12119428" cy="6771203"/>
          </a:xfrm>
          <a:prstGeom prst="rect">
            <a:avLst/>
          </a:prstGeom>
          <a:noFill/>
          <a:ln w="155575"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800"/>
              <a:buFont typeface="Calibri"/>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pic>
        <p:nvPicPr>
          <p:cNvPr id="988" name="Google Shape;988;p199"/>
          <p:cNvPicPr preferRelativeResize="0"/>
          <p:nvPr/>
        </p:nvPicPr>
        <p:blipFill rotWithShape="1">
          <a:blip r:embed="rId3">
            <a:alphaModFix/>
          </a:blip>
          <a:srcRect/>
          <a:stretch/>
        </p:blipFill>
        <p:spPr>
          <a:xfrm>
            <a:off x="9043018" y="5703039"/>
            <a:ext cx="1486201" cy="862956"/>
          </a:xfrm>
          <a:prstGeom prst="rect">
            <a:avLst/>
          </a:prstGeom>
          <a:noFill/>
          <a:ln>
            <a:noFill/>
          </a:ln>
        </p:spPr>
      </p:pic>
      <p:pic>
        <p:nvPicPr>
          <p:cNvPr id="989" name="Google Shape;989;p199"/>
          <p:cNvPicPr preferRelativeResize="0"/>
          <p:nvPr/>
        </p:nvPicPr>
        <p:blipFill rotWithShape="1">
          <a:blip r:embed="rId4">
            <a:alphaModFix/>
          </a:blip>
          <a:srcRect/>
          <a:stretch/>
        </p:blipFill>
        <p:spPr>
          <a:xfrm>
            <a:off x="10721673" y="697451"/>
            <a:ext cx="904018" cy="139080"/>
          </a:xfrm>
          <a:prstGeom prst="rect">
            <a:avLst/>
          </a:prstGeom>
          <a:noFill/>
          <a:ln>
            <a:noFill/>
          </a:ln>
        </p:spPr>
      </p:pic>
      <p:sp>
        <p:nvSpPr>
          <p:cNvPr id="990" name="Google Shape;990;p199"/>
          <p:cNvSpPr txBox="1"/>
          <p:nvPr/>
        </p:nvSpPr>
        <p:spPr>
          <a:xfrm>
            <a:off x="443982" y="1699560"/>
            <a:ext cx="6143854" cy="4514203"/>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E5E5E5"/>
              </a:buClr>
              <a:buSzPts val="1800"/>
              <a:buFont typeface="Raleway"/>
              <a:buNone/>
              <a:tabLst/>
              <a:defRPr/>
            </a:pPr>
            <a:r>
              <a:rPr kumimoji="0" lang="en-US" sz="2000" b="1" i="0" u="none" strike="noStrike" kern="0" cap="none" spc="0" normalizeH="0" baseline="0" noProof="0" dirty="0">
                <a:ln>
                  <a:noFill/>
                </a:ln>
                <a:solidFill>
                  <a:srgbClr val="FFFFFF"/>
                </a:solidFill>
                <a:effectLst/>
                <a:uLnTx/>
                <a:uFillTx/>
                <a:latin typeface="Nunito" pitchFamily="2" charset="0"/>
                <a:cs typeface="Arial"/>
                <a:sym typeface="Arial"/>
              </a:rPr>
              <a:t>JavaScript</a:t>
            </a:r>
            <a:r>
              <a:rPr kumimoji="0" lang="en-US" sz="2000" b="0" i="0" u="none" strike="noStrike" kern="0" cap="none" spc="0" normalizeH="0" baseline="0" noProof="0" dirty="0">
                <a:ln>
                  <a:noFill/>
                </a:ln>
                <a:solidFill>
                  <a:srgbClr val="FFFFFF"/>
                </a:solidFill>
                <a:effectLst/>
                <a:uLnTx/>
                <a:uFillTx/>
                <a:latin typeface="Nunito" pitchFamily="2" charset="0"/>
                <a:cs typeface="Arial"/>
                <a:sym typeface="Arial"/>
              </a:rPr>
              <a:t> is a </a:t>
            </a:r>
            <a:r>
              <a:rPr kumimoji="0" lang="en-US" sz="2000" b="0" i="1" u="none" strike="noStrike" kern="0" cap="none" spc="0" normalizeH="0" baseline="0" noProof="0" dirty="0">
                <a:ln>
                  <a:noFill/>
                </a:ln>
                <a:solidFill>
                  <a:srgbClr val="FFFFFF"/>
                </a:solidFill>
                <a:effectLst/>
                <a:uLnTx/>
                <a:uFillTx/>
                <a:latin typeface="Nunito" pitchFamily="2" charset="0"/>
                <a:cs typeface="Arial"/>
                <a:sym typeface="Arial"/>
              </a:rPr>
              <a:t>lightweight,</a:t>
            </a:r>
            <a:r>
              <a:rPr kumimoji="0" lang="en-US" sz="2000" b="0" i="0" u="none" strike="noStrike" kern="0" cap="none" spc="0" normalizeH="0" baseline="0" noProof="0" dirty="0">
                <a:ln>
                  <a:noFill/>
                </a:ln>
                <a:solidFill>
                  <a:srgbClr val="FFFFFF"/>
                </a:solidFill>
                <a:effectLst/>
                <a:uLnTx/>
                <a:uFillTx/>
                <a:latin typeface="Nunito" pitchFamily="2" charset="0"/>
                <a:cs typeface="Arial"/>
                <a:sym typeface="Arial"/>
              </a:rPr>
              <a:t> </a:t>
            </a:r>
            <a:r>
              <a:rPr kumimoji="0" lang="en-US" sz="2000" b="0" i="1" u="none" strike="noStrike" kern="0" cap="none" spc="0" normalizeH="0" baseline="0" noProof="0" dirty="0">
                <a:ln>
                  <a:noFill/>
                </a:ln>
                <a:solidFill>
                  <a:srgbClr val="FFFFFF"/>
                </a:solidFill>
                <a:effectLst/>
                <a:uLnTx/>
                <a:uFillTx/>
                <a:latin typeface="Nunito" pitchFamily="2" charset="0"/>
                <a:cs typeface="Arial"/>
                <a:sym typeface="Arial"/>
              </a:rPr>
              <a:t>cross-platform</a:t>
            </a:r>
            <a:r>
              <a:rPr kumimoji="0" lang="en-US" sz="2000" b="0" i="0" u="none" strike="noStrike" kern="0" cap="none" spc="0" normalizeH="0" baseline="0" noProof="0" dirty="0">
                <a:ln>
                  <a:noFill/>
                </a:ln>
                <a:solidFill>
                  <a:srgbClr val="FFFFFF"/>
                </a:solidFill>
                <a:effectLst/>
                <a:uLnTx/>
                <a:uFillTx/>
                <a:latin typeface="Nunito" pitchFamily="2" charset="0"/>
                <a:cs typeface="Arial"/>
                <a:sym typeface="Arial"/>
              </a:rPr>
              <a:t>, </a:t>
            </a:r>
            <a:r>
              <a:rPr kumimoji="0" lang="en-US" sz="2000" b="0" i="1" u="none" strike="noStrike" kern="0" cap="none" spc="0" normalizeH="0" baseline="0" noProof="0" dirty="0">
                <a:ln>
                  <a:noFill/>
                </a:ln>
                <a:solidFill>
                  <a:srgbClr val="FFFFFF"/>
                </a:solidFill>
                <a:effectLst/>
                <a:uLnTx/>
                <a:uFillTx/>
                <a:latin typeface="Nunito" pitchFamily="2" charset="0"/>
                <a:cs typeface="Arial"/>
                <a:sym typeface="Arial"/>
              </a:rPr>
              <a:t>single-threaded, </a:t>
            </a:r>
            <a:r>
              <a:rPr kumimoji="0" lang="en-US" sz="2000" b="0" i="0" u="none" strike="noStrike" kern="0" cap="none" spc="0" normalizeH="0" baseline="0" noProof="0" dirty="0">
                <a:ln>
                  <a:noFill/>
                </a:ln>
                <a:solidFill>
                  <a:srgbClr val="FFFFFF"/>
                </a:solidFill>
                <a:effectLst/>
                <a:uLnTx/>
                <a:uFillTx/>
                <a:latin typeface="Nunito" pitchFamily="2" charset="0"/>
                <a:cs typeface="Arial"/>
                <a:sym typeface="Arial"/>
              </a:rPr>
              <a:t>and </a:t>
            </a:r>
            <a:r>
              <a:rPr kumimoji="0" lang="en-US" sz="2000" b="0" i="1" u="none" strike="noStrike" kern="0" cap="none" spc="0" normalizeH="0" baseline="0" noProof="0" dirty="0">
                <a:ln>
                  <a:noFill/>
                </a:ln>
                <a:solidFill>
                  <a:srgbClr val="FFFFFF"/>
                </a:solidFill>
                <a:effectLst/>
                <a:uLnTx/>
                <a:uFillTx/>
                <a:latin typeface="Nunito" pitchFamily="2" charset="0"/>
                <a:cs typeface="Arial"/>
                <a:sym typeface="Arial"/>
              </a:rPr>
              <a:t>interpreted compiled</a:t>
            </a:r>
            <a:r>
              <a:rPr kumimoji="0" lang="en-US" sz="2000" b="0" i="0" u="none" strike="noStrike" kern="0" cap="none" spc="0" normalizeH="0" baseline="0" noProof="0" dirty="0">
                <a:ln>
                  <a:noFill/>
                </a:ln>
                <a:solidFill>
                  <a:srgbClr val="FFFFFF"/>
                </a:solidFill>
                <a:effectLst/>
                <a:uLnTx/>
                <a:uFillTx/>
                <a:latin typeface="Nunito" pitchFamily="2" charset="0"/>
                <a:cs typeface="Arial"/>
                <a:sym typeface="Arial"/>
              </a:rPr>
              <a:t> programming language. It is also known as the scripting language for webpages. It is well-known for the development of web pages, and many non-browser environments also use it.</a:t>
            </a:r>
          </a:p>
          <a:p>
            <a:pPr marL="0" marR="0" lvl="0" indent="0" algn="l" defTabSz="914400" rtl="0" eaLnBrk="1" fontAlgn="auto" latinLnBrk="0" hangingPunct="1">
              <a:lnSpc>
                <a:spcPct val="100000"/>
              </a:lnSpc>
              <a:spcBef>
                <a:spcPts val="0"/>
              </a:spcBef>
              <a:spcAft>
                <a:spcPts val="0"/>
              </a:spcAft>
              <a:buClr>
                <a:srgbClr val="E5E5E5"/>
              </a:buClr>
              <a:buSzPts val="1800"/>
              <a:buFont typeface="Raleway"/>
              <a:buNone/>
              <a:tabLst/>
              <a:defRPr/>
            </a:pPr>
            <a:endParaRPr kumimoji="0" lang="en-US" sz="2000" b="0" i="0" u="none" strike="noStrike" kern="0" cap="none" spc="0" normalizeH="0" baseline="0" noProof="0" dirty="0">
              <a:ln>
                <a:noFill/>
              </a:ln>
              <a:solidFill>
                <a:srgbClr val="FFFFFF"/>
              </a:solidFill>
              <a:effectLst/>
              <a:uLnTx/>
              <a:uFillTx/>
              <a:latin typeface="Nunito" pitchFamily="2" charset="0"/>
              <a:cs typeface="Arial"/>
              <a:sym typeface="Arial"/>
            </a:endParaRPr>
          </a:p>
          <a:p>
            <a:pPr marL="0" marR="0" lvl="0" indent="0" algn="l" defTabSz="914400" rtl="0" eaLnBrk="1" fontAlgn="auto" latinLnBrk="0" hangingPunct="1">
              <a:lnSpc>
                <a:spcPct val="100000"/>
              </a:lnSpc>
              <a:spcBef>
                <a:spcPts val="0"/>
              </a:spcBef>
              <a:spcAft>
                <a:spcPts val="0"/>
              </a:spcAft>
              <a:buClr>
                <a:srgbClr val="E5E5E5"/>
              </a:buClr>
              <a:buSzPts val="1800"/>
              <a:buFont typeface="Raleway"/>
              <a:buNone/>
              <a:tabLst/>
              <a:defRPr/>
            </a:pPr>
            <a:r>
              <a:rPr kumimoji="0" lang="en-US" sz="1800" b="0" i="0" u="none" strike="noStrike" kern="0" cap="none" spc="0" normalizeH="0" baseline="0" noProof="0" dirty="0">
                <a:ln>
                  <a:noFill/>
                </a:ln>
                <a:solidFill>
                  <a:srgbClr val="FFFFFF"/>
                </a:solidFill>
                <a:effectLst/>
                <a:uLnTx/>
                <a:uFillTx/>
                <a:latin typeface="Nunito" pitchFamily="2" charset="0"/>
                <a:cs typeface="Arial"/>
                <a:sym typeface="Arial"/>
              </a:rPr>
              <a:t>JavaScript is weakly typed language (d</a:t>
            </a:r>
            <a:r>
              <a:rPr kumimoji="0" lang="en-US" sz="1800" b="1" i="0" u="none" strike="noStrike" kern="0" cap="none" spc="0" normalizeH="0" baseline="0" noProof="0" dirty="0">
                <a:ln>
                  <a:noFill/>
                </a:ln>
                <a:solidFill>
                  <a:srgbClr val="FFFFFF"/>
                </a:solidFill>
                <a:effectLst/>
                <a:uLnTx/>
                <a:uFillTx/>
                <a:latin typeface="Nunito" pitchFamily="2" charset="0"/>
                <a:cs typeface="Arial"/>
                <a:sym typeface="Arial"/>
              </a:rPr>
              <a:t>ynamically typed)</a:t>
            </a:r>
            <a:r>
              <a:rPr kumimoji="0" lang="en-US" sz="1800" b="0" i="0" u="none" strike="noStrike" kern="0" cap="none" spc="0" normalizeH="0" baseline="0" noProof="0" dirty="0">
                <a:ln>
                  <a:noFill/>
                </a:ln>
                <a:solidFill>
                  <a:srgbClr val="FFFFFF"/>
                </a:solidFill>
                <a:effectLst/>
                <a:uLnTx/>
                <a:uFillTx/>
                <a:latin typeface="Nunito" pitchFamily="2" charset="0"/>
                <a:cs typeface="Arial"/>
                <a:sym typeface="Arial"/>
              </a:rPr>
              <a:t>. JavaScript can be used for client side developments as well as server-side developments. JavaScript is both an imperative and declarative type of language. JavaScript contains a standard library of objects, like array , date and math and a core set of language elements like operators, c</a:t>
            </a:r>
            <a:r>
              <a:rPr kumimoji="0" lang="en-US" sz="1800" b="1" i="0" u="none" strike="noStrike" kern="0" cap="none" spc="0" normalizeH="0" baseline="0" noProof="0" dirty="0">
                <a:ln>
                  <a:noFill/>
                </a:ln>
                <a:solidFill>
                  <a:srgbClr val="FFFFFF"/>
                </a:solidFill>
                <a:effectLst/>
                <a:uLnTx/>
                <a:uFillTx/>
                <a:latin typeface="Nunito" pitchFamily="2" charset="0"/>
                <a:cs typeface="Arial"/>
                <a:sym typeface="Arial"/>
              </a:rPr>
              <a:t>ontrol structures</a:t>
            </a:r>
            <a:r>
              <a:rPr kumimoji="0" lang="en-US" sz="1800" b="0" i="0" u="none" strike="noStrike" kern="0" cap="none" spc="0" normalizeH="0" baseline="0" noProof="0" dirty="0">
                <a:ln>
                  <a:noFill/>
                </a:ln>
                <a:solidFill>
                  <a:srgbClr val="FFFFFF"/>
                </a:solidFill>
                <a:effectLst/>
                <a:uLnTx/>
                <a:uFillTx/>
                <a:latin typeface="Nunito" pitchFamily="2" charset="0"/>
                <a:cs typeface="Arial"/>
                <a:sym typeface="Arial"/>
              </a:rPr>
              <a:t>, and statements.</a:t>
            </a:r>
            <a:endParaRPr kumimoji="0" sz="1800" b="0" i="0" u="none" strike="noStrike" kern="0" cap="none" spc="0" normalizeH="0" baseline="0" noProof="0" dirty="0">
              <a:ln>
                <a:noFill/>
              </a:ln>
              <a:solidFill>
                <a:srgbClr val="000000"/>
              </a:solidFill>
              <a:effectLst/>
              <a:uLnTx/>
              <a:uFillTx/>
              <a:latin typeface="Arial"/>
              <a:cs typeface="Arial"/>
              <a:sym typeface="Arial"/>
            </a:endParaRPr>
          </a:p>
        </p:txBody>
      </p:sp>
      <p:sp>
        <p:nvSpPr>
          <p:cNvPr id="991" name="Google Shape;991;p199"/>
          <p:cNvSpPr txBox="1"/>
          <p:nvPr/>
        </p:nvSpPr>
        <p:spPr>
          <a:xfrm>
            <a:off x="284961" y="566928"/>
            <a:ext cx="8682214" cy="686763"/>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70000"/>
              </a:lnSpc>
              <a:spcBef>
                <a:spcPts val="0"/>
              </a:spcBef>
              <a:spcAft>
                <a:spcPts val="0"/>
              </a:spcAft>
              <a:buClr>
                <a:srgbClr val="FFFFFF"/>
              </a:buClr>
              <a:buSzPts val="4995"/>
              <a:buFont typeface="Raleway"/>
              <a:buNone/>
              <a:tabLst/>
              <a:defRPr/>
            </a:pPr>
            <a:r>
              <a:rPr kumimoji="0" lang="en-GB" sz="4995" b="1" i="0" u="none" strike="noStrike" kern="0" cap="none" spc="0" normalizeH="0" baseline="0" noProof="0" dirty="0">
                <a:ln>
                  <a:noFill/>
                </a:ln>
                <a:solidFill>
                  <a:srgbClr val="FFFFFF"/>
                </a:solidFill>
                <a:effectLst/>
                <a:uLnTx/>
                <a:uFillTx/>
                <a:latin typeface="Raleway"/>
                <a:ea typeface="Raleway"/>
                <a:cs typeface="Raleway"/>
                <a:sym typeface="Raleway"/>
              </a:rPr>
              <a:t> Introduction about JS</a:t>
            </a:r>
            <a:endParaRPr kumimoji="0" sz="4995" b="1" i="0" u="none" strike="noStrike" kern="0" cap="none" spc="0" normalizeH="0" baseline="0" noProof="0" dirty="0">
              <a:ln>
                <a:noFill/>
              </a:ln>
              <a:solidFill>
                <a:srgbClr val="FFFFFF"/>
              </a:solidFill>
              <a:effectLst/>
              <a:uLnTx/>
              <a:uFillTx/>
              <a:latin typeface="Raleway"/>
              <a:ea typeface="Raleway"/>
              <a:cs typeface="Raleway"/>
              <a:sym typeface="Raleway"/>
            </a:endParaRPr>
          </a:p>
        </p:txBody>
      </p:sp>
      <p:pic>
        <p:nvPicPr>
          <p:cNvPr id="5" name="Picture Placeholder 4">
            <a:extLst>
              <a:ext uri="{FF2B5EF4-FFF2-40B4-BE49-F238E27FC236}">
                <a16:creationId xmlns:a16="http://schemas.microsoft.com/office/drawing/2014/main" id="{F1912236-830A-DDB4-A5D5-B7E5D6358595}"/>
              </a:ext>
            </a:extLst>
          </p:cNvPr>
          <p:cNvPicPr>
            <a:picLocks noGrp="1" noChangeAspect="1"/>
          </p:cNvPicPr>
          <p:nvPr>
            <p:ph type="pic" idx="2"/>
          </p:nvPr>
        </p:nvPicPr>
        <p:blipFill>
          <a:blip r:embed="rId5"/>
          <a:srcRect t="3640" b="3640"/>
          <a:stretch>
            <a:fillRect/>
          </a:stretch>
        </p:blip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989"/>
                                        </p:tgtEl>
                                        <p:attrNameLst>
                                          <p:attrName>style.visibility</p:attrName>
                                        </p:attrNameLst>
                                      </p:cBhvr>
                                      <p:to>
                                        <p:strVal val="visible"/>
                                      </p:to>
                                    </p:set>
                                    <p:animEffect transition="in" filter="fade">
                                      <p:cBhvr>
                                        <p:cTn id="7" dur="500"/>
                                        <p:tgtEl>
                                          <p:spTgt spid="989"/>
                                        </p:tgtEl>
                                      </p:cBhvr>
                                    </p:animEffect>
                                  </p:childTnLst>
                                </p:cTn>
                              </p:par>
                              <p:par>
                                <p:cTn id="8" presetID="10" presetClass="entr" presetSubtype="0" fill="hold" nodeType="withEffect">
                                  <p:stCondLst>
                                    <p:cond delay="250"/>
                                  </p:stCondLst>
                                  <p:childTnLst>
                                    <p:set>
                                      <p:cBhvr>
                                        <p:cTn id="9" dur="1" fill="hold">
                                          <p:stCondLst>
                                            <p:cond delay="0"/>
                                          </p:stCondLst>
                                        </p:cTn>
                                        <p:tgtEl>
                                          <p:spTgt spid="987"/>
                                        </p:tgtEl>
                                        <p:attrNameLst>
                                          <p:attrName>style.visibility</p:attrName>
                                        </p:attrNameLst>
                                      </p:cBhvr>
                                      <p:to>
                                        <p:strVal val="visible"/>
                                      </p:to>
                                    </p:set>
                                    <p:animEffect transition="in" filter="fade">
                                      <p:cBhvr>
                                        <p:cTn id="10" dur="500"/>
                                        <p:tgtEl>
                                          <p:spTgt spid="9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C0C0C"/>
        </a:solidFill>
        <a:effectLst/>
      </p:bgPr>
    </p:bg>
    <p:spTree>
      <p:nvGrpSpPr>
        <p:cNvPr id="1" name="Shape 986"/>
        <p:cNvGrpSpPr/>
        <p:nvPr/>
      </p:nvGrpSpPr>
      <p:grpSpPr>
        <a:xfrm>
          <a:off x="0" y="0"/>
          <a:ext cx="0" cy="0"/>
          <a:chOff x="0" y="0"/>
          <a:chExt cx="0" cy="0"/>
        </a:xfrm>
      </p:grpSpPr>
      <p:sp>
        <p:nvSpPr>
          <p:cNvPr id="987" name="Google Shape;987;p199"/>
          <p:cNvSpPr/>
          <p:nvPr/>
        </p:nvSpPr>
        <p:spPr>
          <a:xfrm>
            <a:off x="0" y="43543"/>
            <a:ext cx="12119428" cy="6771203"/>
          </a:xfrm>
          <a:prstGeom prst="rect">
            <a:avLst/>
          </a:prstGeom>
          <a:noFill/>
          <a:ln w="155575"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800"/>
              <a:buFont typeface="Calibri"/>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990" name="Google Shape;990;p199"/>
          <p:cNvSpPr txBox="1"/>
          <p:nvPr/>
        </p:nvSpPr>
        <p:spPr>
          <a:xfrm>
            <a:off x="443981" y="1253691"/>
            <a:ext cx="6711561" cy="5312303"/>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E5E5E5"/>
              </a:buClr>
              <a:buSzPts val="1800"/>
              <a:buFont typeface="Raleway"/>
              <a:buNone/>
              <a:tabLst/>
              <a:defRPr/>
            </a:pPr>
            <a:r>
              <a:rPr kumimoji="0" lang="en-US" sz="1800" b="0" i="0" u="none" strike="noStrike" kern="0" cap="none" spc="0" normalizeH="0" baseline="0" noProof="0" dirty="0">
                <a:ln>
                  <a:noFill/>
                </a:ln>
                <a:solidFill>
                  <a:srgbClr val="FFFFFF"/>
                </a:solidFill>
                <a:effectLst/>
                <a:uLnTx/>
                <a:uFillTx/>
                <a:latin typeface="Nunito" pitchFamily="2" charset="0"/>
                <a:cs typeface="Arial"/>
                <a:sym typeface="Arial"/>
              </a:rPr>
              <a:t>IT was created in 1995 by Brendan Eich while he was an engineer at Netscape. It was originally going to be named Live Script but was renamed. Unlike most programming languages, JavaScript language has no concept of input or output. It is designed to run as a scripting language in a host environment, and it is up to the host environment to provide mechanisms for communicating with the outside world. </a:t>
            </a:r>
          </a:p>
          <a:p>
            <a:pPr marL="0" marR="0" lvl="0" indent="0" algn="l" defTabSz="914400" rtl="0" eaLnBrk="1" fontAlgn="auto" latinLnBrk="0" hangingPunct="1">
              <a:lnSpc>
                <a:spcPct val="100000"/>
              </a:lnSpc>
              <a:spcBef>
                <a:spcPts val="0"/>
              </a:spcBef>
              <a:spcAft>
                <a:spcPts val="0"/>
              </a:spcAft>
              <a:buClr>
                <a:srgbClr val="E5E5E5"/>
              </a:buClr>
              <a:buSzPts val="1800"/>
              <a:buFont typeface="Arial"/>
              <a:buNone/>
              <a:tabLst/>
              <a:defRPr/>
            </a:pPr>
            <a:r>
              <a:rPr kumimoji="0" lang="en-US" sz="1800" b="0" i="0" u="none" strike="noStrike" kern="0" cap="none" spc="0" normalizeH="0" baseline="0" noProof="0" dirty="0">
                <a:ln>
                  <a:noFill/>
                </a:ln>
                <a:solidFill>
                  <a:srgbClr val="FFFFFF"/>
                </a:solidFill>
                <a:effectLst/>
                <a:uLnTx/>
                <a:uFillTx/>
                <a:latin typeface="Nunito" pitchFamily="2" charset="0"/>
                <a:cs typeface="Arial"/>
                <a:sym typeface="Arial"/>
              </a:rPr>
              <a:t>The most common host environment is the browser</a:t>
            </a:r>
            <a:r>
              <a:rPr kumimoji="0" lang="en-US" sz="2800" b="0" i="0" u="none" strike="noStrike" kern="0" cap="none" spc="0" normalizeH="0" baseline="0" noProof="0" dirty="0">
                <a:ln>
                  <a:noFill/>
                </a:ln>
                <a:solidFill>
                  <a:srgbClr val="FFFFFF"/>
                </a:solidFill>
                <a:effectLst/>
                <a:uLnTx/>
                <a:uFillTx/>
                <a:latin typeface="Nunito" pitchFamily="2" charset="0"/>
                <a:cs typeface="Arial"/>
                <a:sym typeface="Arial"/>
              </a:rPr>
              <a:t>.</a:t>
            </a:r>
            <a:endParaRPr kumimoji="0" lang="en-US" sz="2000" b="0" i="0" u="none" strike="noStrike" kern="0" cap="none" spc="0" normalizeH="0" baseline="0" noProof="0" dirty="0">
              <a:ln>
                <a:noFill/>
              </a:ln>
              <a:solidFill>
                <a:srgbClr val="FFFFFF"/>
              </a:solidFill>
              <a:effectLst/>
              <a:uLnTx/>
              <a:uFillTx/>
              <a:latin typeface="Nunito" pitchFamily="2" charset="0"/>
              <a:cs typeface="Arial"/>
              <a:sym typeface="Arial"/>
            </a:endParaRPr>
          </a:p>
          <a:p>
            <a:pPr marL="0" marR="0" lvl="0" indent="0" algn="l" defTabSz="914400" rtl="0" eaLnBrk="1" fontAlgn="auto" latinLnBrk="0" hangingPunct="1">
              <a:lnSpc>
                <a:spcPct val="100000"/>
              </a:lnSpc>
              <a:spcBef>
                <a:spcPts val="0"/>
              </a:spcBef>
              <a:spcAft>
                <a:spcPts val="0"/>
              </a:spcAft>
              <a:buClr>
                <a:srgbClr val="E5E5E5"/>
              </a:buClr>
              <a:buSzPts val="1800"/>
              <a:buFont typeface="Raleway"/>
              <a:buNone/>
              <a:tabLst/>
              <a:defRPr/>
            </a:pPr>
            <a:r>
              <a:rPr kumimoji="0" lang="en-US" sz="1800" b="0" i="0" u="none" strike="noStrike" kern="0" cap="none" spc="0" normalizeH="0" baseline="0" noProof="0" dirty="0">
                <a:ln>
                  <a:noFill/>
                </a:ln>
                <a:solidFill>
                  <a:srgbClr val="FFFFFF"/>
                </a:solidFill>
                <a:effectLst/>
                <a:uLnTx/>
                <a:uFillTx/>
                <a:latin typeface="Nunito" pitchFamily="2" charset="0"/>
                <a:cs typeface="Arial"/>
                <a:sym typeface="Arial"/>
              </a:rPr>
              <a:t> </a:t>
            </a:r>
          </a:p>
          <a:p>
            <a:pPr marL="0" marR="0" lvl="0" indent="0" algn="l" defTabSz="914400" rtl="0" eaLnBrk="1" fontAlgn="auto" latinLnBrk="0" hangingPunct="1">
              <a:lnSpc>
                <a:spcPct val="100000"/>
              </a:lnSpc>
              <a:spcBef>
                <a:spcPts val="0"/>
              </a:spcBef>
              <a:spcAft>
                <a:spcPts val="0"/>
              </a:spcAft>
              <a:buClr>
                <a:srgbClr val="E5E5E5"/>
              </a:buClr>
              <a:buSzPts val="1800"/>
              <a:buFont typeface="Raleway"/>
              <a:buNone/>
              <a:tabLst/>
              <a:defRPr/>
            </a:pPr>
            <a:r>
              <a:rPr kumimoji="0" lang="en-US" sz="1800" b="0" i="0" u="none" strike="noStrike" kern="0" cap="none" spc="0" normalizeH="0" baseline="0" noProof="0" dirty="0">
                <a:ln>
                  <a:noFill/>
                </a:ln>
                <a:solidFill>
                  <a:srgbClr val="FFFFFF"/>
                </a:solidFill>
                <a:effectLst/>
                <a:uLnTx/>
                <a:uFillTx/>
                <a:latin typeface="Nunito" pitchFamily="2" charset="0"/>
                <a:cs typeface="Arial"/>
                <a:sym typeface="Arial"/>
              </a:rPr>
              <a:t>Features are:-</a:t>
            </a:r>
          </a:p>
          <a:p>
            <a:pPr marL="0" marR="0" lvl="0" indent="0" algn="l" defTabSz="914400" rtl="0" eaLnBrk="1" fontAlgn="auto" latinLnBrk="0" hangingPunct="1">
              <a:lnSpc>
                <a:spcPct val="100000"/>
              </a:lnSpc>
              <a:spcBef>
                <a:spcPts val="0"/>
              </a:spcBef>
              <a:spcAft>
                <a:spcPts val="0"/>
              </a:spcAft>
              <a:buClr>
                <a:srgbClr val="E5E5E5"/>
              </a:buClr>
              <a:buSzPts val="1800"/>
              <a:buFont typeface="Raleway"/>
              <a:buNone/>
              <a:tabLst/>
              <a:defRPr/>
            </a:pPr>
            <a:endParaRPr kumimoji="0" lang="en-US" sz="1800" b="0" i="0" u="none" strike="noStrike" kern="0" cap="none" spc="0" normalizeH="0" baseline="0" noProof="0" dirty="0">
              <a:ln>
                <a:noFill/>
              </a:ln>
              <a:solidFill>
                <a:srgbClr val="FFFFFF"/>
              </a:solidFill>
              <a:effectLst/>
              <a:uLnTx/>
              <a:uFillTx/>
              <a:latin typeface="Nunito" pitchFamily="2" charset="0"/>
              <a:cs typeface="Arial"/>
              <a:sym typeface="Arial"/>
            </a:endParaRPr>
          </a:p>
          <a:p>
            <a:pPr marL="285750" marR="0" lvl="0" indent="-285750" algn="l" defTabSz="914400" rtl="0" eaLnBrk="1" fontAlgn="auto" latinLnBrk="0" hangingPunct="1">
              <a:lnSpc>
                <a:spcPct val="100000"/>
              </a:lnSpc>
              <a:spcBef>
                <a:spcPts val="0"/>
              </a:spcBef>
              <a:spcAft>
                <a:spcPts val="0"/>
              </a:spcAft>
              <a:buClr>
                <a:srgbClr val="E5E5E5"/>
              </a:buClr>
              <a:buSzPts val="1800"/>
              <a:buFont typeface="Arial" panose="020B0604020202020204" pitchFamily="34" charset="0"/>
              <a:buChar char="•"/>
              <a:tabLst/>
              <a:defRPr/>
            </a:pPr>
            <a:r>
              <a:rPr kumimoji="0" lang="en-US" sz="1400" b="0" i="0" u="none" strike="noStrike" kern="0" cap="none" spc="0" normalizeH="0" baseline="0" noProof="0" dirty="0">
                <a:ln>
                  <a:noFill/>
                </a:ln>
                <a:solidFill>
                  <a:srgbClr val="FFFFFF"/>
                </a:solidFill>
                <a:effectLst/>
                <a:uLnTx/>
                <a:uFillTx/>
                <a:latin typeface="Nunito" pitchFamily="2" charset="0"/>
                <a:cs typeface="Arial"/>
                <a:sym typeface="Arial"/>
              </a:rPr>
              <a:t>JavaScript was created in the first place for DOM manipulation. Earlier websites were mostly static, after JS was created dynamic Web sites were made.</a:t>
            </a:r>
          </a:p>
          <a:p>
            <a:pPr marL="285750" marR="0" lvl="0" indent="-285750" algn="l" defTabSz="914400" rtl="0" eaLnBrk="1" fontAlgn="auto" latinLnBrk="0" hangingPunct="1">
              <a:lnSpc>
                <a:spcPct val="100000"/>
              </a:lnSpc>
              <a:spcBef>
                <a:spcPts val="0"/>
              </a:spcBef>
              <a:spcAft>
                <a:spcPts val="0"/>
              </a:spcAft>
              <a:buClr>
                <a:srgbClr val="E5E5E5"/>
              </a:buClr>
              <a:buSzPts val="1800"/>
              <a:buFont typeface="Arial" panose="020B0604020202020204" pitchFamily="34" charset="0"/>
              <a:buChar char="•"/>
              <a:tabLst/>
              <a:defRPr/>
            </a:pPr>
            <a:endParaRPr kumimoji="0" lang="en-US" sz="1400" b="0" i="0" u="none" strike="noStrike" kern="0" cap="none" spc="0" normalizeH="0" baseline="0" noProof="0" dirty="0">
              <a:ln>
                <a:noFill/>
              </a:ln>
              <a:solidFill>
                <a:srgbClr val="FFFFFF"/>
              </a:solidFill>
              <a:effectLst/>
              <a:uLnTx/>
              <a:uFillTx/>
              <a:latin typeface="Nunito" pitchFamily="2" charset="0"/>
              <a:cs typeface="Arial"/>
              <a:sym typeface="Arial"/>
            </a:endParaRPr>
          </a:p>
          <a:p>
            <a:pPr marL="285750" marR="0" lvl="0" indent="-285750" algn="l" defTabSz="914400" rtl="0" eaLnBrk="1" fontAlgn="auto" latinLnBrk="0" hangingPunct="1">
              <a:lnSpc>
                <a:spcPct val="100000"/>
              </a:lnSpc>
              <a:spcBef>
                <a:spcPts val="0"/>
              </a:spcBef>
              <a:spcAft>
                <a:spcPts val="0"/>
              </a:spcAft>
              <a:buClr>
                <a:srgbClr val="E5E5E5"/>
              </a:buClr>
              <a:buSzPts val="1800"/>
              <a:buFont typeface="Arial" panose="020B0604020202020204" pitchFamily="34" charset="0"/>
              <a:buChar char="•"/>
              <a:tabLst/>
              <a:defRPr/>
            </a:pPr>
            <a:r>
              <a:rPr kumimoji="0" lang="en-US" sz="1400" b="0" i="0" u="none" strike="noStrike" kern="0" cap="none" spc="0" normalizeH="0" baseline="0" noProof="0" dirty="0">
                <a:ln>
                  <a:noFill/>
                </a:ln>
                <a:solidFill>
                  <a:srgbClr val="FFFFFF"/>
                </a:solidFill>
                <a:effectLst/>
                <a:uLnTx/>
                <a:uFillTx/>
                <a:latin typeface="Nunito" pitchFamily="2" charset="0"/>
                <a:cs typeface="Arial"/>
                <a:sym typeface="Arial"/>
              </a:rPr>
              <a:t>Can handle date and time.</a:t>
            </a:r>
          </a:p>
          <a:p>
            <a:pPr marL="285750" marR="0" lvl="0" indent="-285750" algn="l" defTabSz="914400" rtl="0" eaLnBrk="1" fontAlgn="auto" latinLnBrk="0" hangingPunct="1">
              <a:lnSpc>
                <a:spcPct val="100000"/>
              </a:lnSpc>
              <a:spcBef>
                <a:spcPts val="0"/>
              </a:spcBef>
              <a:spcAft>
                <a:spcPts val="0"/>
              </a:spcAft>
              <a:buClr>
                <a:srgbClr val="E5E5E5"/>
              </a:buClr>
              <a:buSzPts val="1800"/>
              <a:buFont typeface="Arial" panose="020B0604020202020204" pitchFamily="34" charset="0"/>
              <a:buChar char="•"/>
              <a:tabLst/>
              <a:defRPr/>
            </a:pPr>
            <a:endParaRPr kumimoji="0" lang="en-US" sz="1400" b="0" i="0" u="none" strike="noStrike" kern="0" cap="none" spc="0" normalizeH="0" baseline="0" noProof="0" dirty="0">
              <a:ln>
                <a:noFill/>
              </a:ln>
              <a:solidFill>
                <a:srgbClr val="FFFFFF"/>
              </a:solidFill>
              <a:effectLst/>
              <a:uLnTx/>
              <a:uFillTx/>
              <a:latin typeface="Nunito" pitchFamily="2" charset="0"/>
              <a:cs typeface="Arial"/>
              <a:sym typeface="Arial"/>
            </a:endParaRPr>
          </a:p>
          <a:p>
            <a:pPr marL="285750" marR="0" lvl="0" indent="-285750" algn="l" defTabSz="914400" rtl="0" eaLnBrk="1" fontAlgn="auto" latinLnBrk="0" hangingPunct="1">
              <a:lnSpc>
                <a:spcPct val="100000"/>
              </a:lnSpc>
              <a:spcBef>
                <a:spcPts val="0"/>
              </a:spcBef>
              <a:spcAft>
                <a:spcPts val="0"/>
              </a:spcAft>
              <a:buClr>
                <a:srgbClr val="E5E5E5"/>
              </a:buClr>
              <a:buSzPts val="1800"/>
              <a:buFont typeface="Arial" panose="020B0604020202020204" pitchFamily="34" charset="0"/>
              <a:buChar char="•"/>
              <a:tabLst/>
              <a:defRPr/>
            </a:pPr>
            <a:r>
              <a:rPr kumimoji="0" lang="en-US" sz="1400" b="0" i="0" u="none" strike="noStrike" kern="0" cap="none" spc="0" normalizeH="0" baseline="0" noProof="0" dirty="0">
                <a:ln>
                  <a:noFill/>
                </a:ln>
                <a:solidFill>
                  <a:srgbClr val="FFFFFF"/>
                </a:solidFill>
                <a:effectLst/>
                <a:uLnTx/>
                <a:uFillTx/>
                <a:latin typeface="Nunito" pitchFamily="2" charset="0"/>
                <a:cs typeface="Arial"/>
                <a:sym typeface="Arial"/>
              </a:rPr>
              <a:t>Performs Form Validation although the forms are created using HTML.</a:t>
            </a:r>
          </a:p>
          <a:p>
            <a:pPr marL="285750" marR="0" lvl="0" indent="-285750" algn="l" defTabSz="914400" rtl="0" eaLnBrk="1" fontAlgn="auto" latinLnBrk="0" hangingPunct="1">
              <a:lnSpc>
                <a:spcPct val="100000"/>
              </a:lnSpc>
              <a:spcBef>
                <a:spcPts val="0"/>
              </a:spcBef>
              <a:spcAft>
                <a:spcPts val="0"/>
              </a:spcAft>
              <a:buClr>
                <a:srgbClr val="E5E5E5"/>
              </a:buClr>
              <a:buSzPts val="1800"/>
              <a:buFont typeface="Arial" panose="020B0604020202020204" pitchFamily="34" charset="0"/>
              <a:buChar char="•"/>
              <a:tabLst/>
              <a:defRPr/>
            </a:pPr>
            <a:endParaRPr kumimoji="0" lang="en-US" sz="1400" b="0" i="0" u="none" strike="noStrike" kern="0" cap="none" spc="0" normalizeH="0" baseline="0" noProof="0" dirty="0">
              <a:ln>
                <a:noFill/>
              </a:ln>
              <a:solidFill>
                <a:srgbClr val="FFFFFF"/>
              </a:solidFill>
              <a:effectLst/>
              <a:uLnTx/>
              <a:uFillTx/>
              <a:latin typeface="Nunito" pitchFamily="2" charset="0"/>
              <a:cs typeface="Arial"/>
              <a:sym typeface="Arial"/>
            </a:endParaRPr>
          </a:p>
          <a:p>
            <a:pPr marL="285750" marR="0" lvl="0" indent="-285750" algn="l" defTabSz="914400" rtl="0" eaLnBrk="1" fontAlgn="auto" latinLnBrk="0" hangingPunct="1">
              <a:lnSpc>
                <a:spcPct val="100000"/>
              </a:lnSpc>
              <a:spcBef>
                <a:spcPts val="0"/>
              </a:spcBef>
              <a:spcAft>
                <a:spcPts val="0"/>
              </a:spcAft>
              <a:buClr>
                <a:srgbClr val="E5E5E5"/>
              </a:buClr>
              <a:buSzPts val="1800"/>
              <a:buFont typeface="Arial" panose="020B0604020202020204" pitchFamily="34" charset="0"/>
              <a:buChar char="•"/>
              <a:tabLst/>
              <a:defRPr/>
            </a:pPr>
            <a:r>
              <a:rPr kumimoji="0" lang="en-IN" sz="1400" b="0" i="0" u="none" strike="noStrike" kern="0" cap="none" spc="0" normalizeH="0" baseline="0" noProof="0" dirty="0">
                <a:ln>
                  <a:noFill/>
                </a:ln>
                <a:solidFill>
                  <a:srgbClr val="FFFFFF"/>
                </a:solidFill>
                <a:effectLst/>
                <a:uLnTx/>
                <a:uFillTx/>
                <a:latin typeface="Nunito" pitchFamily="2" charset="0"/>
                <a:cs typeface="Arial"/>
                <a:sym typeface="Arial"/>
              </a:rPr>
              <a:t>No compiler is needed</a:t>
            </a:r>
            <a:endParaRPr kumimoji="0" lang="en-US" sz="1400" b="0" i="0" u="none" strike="noStrike" kern="0" cap="none" spc="0" normalizeH="0" baseline="0" noProof="0" dirty="0">
              <a:ln>
                <a:noFill/>
              </a:ln>
              <a:solidFill>
                <a:srgbClr val="FFFFFF"/>
              </a:solidFill>
              <a:effectLst/>
              <a:uLnTx/>
              <a:uFillTx/>
              <a:latin typeface="Nunito" pitchFamily="2" charset="0"/>
              <a:cs typeface="Arial"/>
              <a:sym typeface="Arial"/>
            </a:endParaRPr>
          </a:p>
          <a:p>
            <a:pPr marL="285750" marR="0" lvl="0" indent="-285750" algn="l" defTabSz="914400" rtl="0" eaLnBrk="1" fontAlgn="auto" latinLnBrk="0" hangingPunct="1">
              <a:lnSpc>
                <a:spcPct val="100000"/>
              </a:lnSpc>
              <a:spcBef>
                <a:spcPts val="0"/>
              </a:spcBef>
              <a:spcAft>
                <a:spcPts val="0"/>
              </a:spcAft>
              <a:buClr>
                <a:srgbClr val="E5E5E5"/>
              </a:buClr>
              <a:buSzPts val="1800"/>
              <a:buFont typeface="Arial" panose="020B0604020202020204" pitchFamily="34" charset="0"/>
              <a:buChar char="•"/>
              <a:tabLst/>
              <a:defRPr/>
            </a:pPr>
            <a:endParaRPr kumimoji="0" lang="en-US" sz="1800" b="0" i="0" u="none" strike="noStrike" kern="0" cap="none" spc="0" normalizeH="0" baseline="0" noProof="0" dirty="0">
              <a:ln>
                <a:noFill/>
              </a:ln>
              <a:solidFill>
                <a:srgbClr val="FFFFFF"/>
              </a:solidFill>
              <a:effectLst/>
              <a:uLnTx/>
              <a:uFillTx/>
              <a:latin typeface="Nunito" pitchFamily="2" charset="0"/>
              <a:cs typeface="Arial"/>
              <a:sym typeface="Arial"/>
            </a:endParaRPr>
          </a:p>
        </p:txBody>
      </p:sp>
      <p:sp>
        <p:nvSpPr>
          <p:cNvPr id="991" name="Google Shape;991;p199"/>
          <p:cNvSpPr txBox="1"/>
          <p:nvPr/>
        </p:nvSpPr>
        <p:spPr>
          <a:xfrm>
            <a:off x="222615" y="451304"/>
            <a:ext cx="8682214" cy="686763"/>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70000"/>
              </a:lnSpc>
              <a:spcBef>
                <a:spcPts val="0"/>
              </a:spcBef>
              <a:spcAft>
                <a:spcPts val="0"/>
              </a:spcAft>
              <a:buClr>
                <a:srgbClr val="FFFFFF"/>
              </a:buClr>
              <a:buSzPts val="4995"/>
              <a:buFont typeface="Raleway"/>
              <a:buNone/>
              <a:tabLst/>
              <a:defRPr/>
            </a:pPr>
            <a:r>
              <a:rPr kumimoji="0" lang="en-GB" sz="4995" b="1" i="0" u="none" strike="noStrike" kern="0" cap="none" spc="0" normalizeH="0" baseline="0" noProof="0" dirty="0">
                <a:ln>
                  <a:noFill/>
                </a:ln>
                <a:solidFill>
                  <a:srgbClr val="FFFFFF"/>
                </a:solidFill>
                <a:effectLst/>
                <a:uLnTx/>
                <a:uFillTx/>
                <a:latin typeface="Raleway"/>
                <a:ea typeface="Raleway"/>
                <a:cs typeface="Raleway"/>
                <a:sym typeface="Raleway"/>
              </a:rPr>
              <a:t> History &amp; Features</a:t>
            </a:r>
            <a:endParaRPr kumimoji="0" sz="4995" b="1" i="0" u="none" strike="noStrike" kern="0" cap="none" spc="0" normalizeH="0" baseline="0" noProof="0" dirty="0">
              <a:ln>
                <a:noFill/>
              </a:ln>
              <a:solidFill>
                <a:srgbClr val="FFFFFF"/>
              </a:solidFill>
              <a:effectLst/>
              <a:uLnTx/>
              <a:uFillTx/>
              <a:latin typeface="Raleway"/>
              <a:ea typeface="Raleway"/>
              <a:cs typeface="Raleway"/>
              <a:sym typeface="Raleway"/>
            </a:endParaRPr>
          </a:p>
        </p:txBody>
      </p:sp>
      <p:pic>
        <p:nvPicPr>
          <p:cNvPr id="10" name="Picture Placeholder 9">
            <a:extLst>
              <a:ext uri="{FF2B5EF4-FFF2-40B4-BE49-F238E27FC236}">
                <a16:creationId xmlns:a16="http://schemas.microsoft.com/office/drawing/2014/main" id="{A300E282-6863-3080-7520-2B6A713C74D1}"/>
              </a:ext>
            </a:extLst>
          </p:cNvPr>
          <p:cNvPicPr>
            <a:picLocks noGrp="1" noChangeAspect="1"/>
          </p:cNvPicPr>
          <p:nvPr>
            <p:ph type="pic" idx="2"/>
          </p:nvPr>
        </p:nvPicPr>
        <p:blipFill>
          <a:blip r:embed="rId3"/>
          <a:srcRect l="9513" r="9513"/>
          <a:stretch>
            <a:fillRect/>
          </a:stretch>
        </p:blipFill>
        <p:spPr>
          <a:xfrm>
            <a:off x="7599523" y="1898244"/>
            <a:ext cx="3734729" cy="346240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828720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987"/>
                                        </p:tgtEl>
                                        <p:attrNameLst>
                                          <p:attrName>style.visibility</p:attrName>
                                        </p:attrNameLst>
                                      </p:cBhvr>
                                      <p:to>
                                        <p:strVal val="visible"/>
                                      </p:to>
                                    </p:set>
                                    <p:animEffect transition="in" filter="fade">
                                      <p:cBhvr>
                                        <p:cTn id="7" dur="500"/>
                                        <p:tgtEl>
                                          <p:spTgt spid="9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C0C0C"/>
        </a:solidFill>
        <a:effectLst/>
      </p:bgPr>
    </p:bg>
    <p:spTree>
      <p:nvGrpSpPr>
        <p:cNvPr id="1" name="Shape 1273"/>
        <p:cNvGrpSpPr/>
        <p:nvPr/>
      </p:nvGrpSpPr>
      <p:grpSpPr>
        <a:xfrm>
          <a:off x="0" y="0"/>
          <a:ext cx="0" cy="0"/>
          <a:chOff x="0" y="0"/>
          <a:chExt cx="0" cy="0"/>
        </a:xfrm>
      </p:grpSpPr>
      <p:grpSp>
        <p:nvGrpSpPr>
          <p:cNvPr id="1274" name="Google Shape;1274;p213"/>
          <p:cNvGrpSpPr/>
          <p:nvPr/>
        </p:nvGrpSpPr>
        <p:grpSpPr>
          <a:xfrm>
            <a:off x="0" y="0"/>
            <a:ext cx="3990107" cy="6858000"/>
            <a:chOff x="0" y="0"/>
            <a:chExt cx="3990107" cy="6858000"/>
          </a:xfrm>
        </p:grpSpPr>
        <p:sp>
          <p:nvSpPr>
            <p:cNvPr id="1275" name="Google Shape;1275;p213"/>
            <p:cNvSpPr/>
            <p:nvPr/>
          </p:nvSpPr>
          <p:spPr>
            <a:xfrm>
              <a:off x="0" y="0"/>
              <a:ext cx="997527" cy="6858000"/>
            </a:xfrm>
            <a:prstGeom prst="rect">
              <a:avLst/>
            </a:prstGeom>
            <a:solidFill>
              <a:srgbClr val="00B0F0"/>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800"/>
                <a:buFont typeface="Calibri"/>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1276" name="Google Shape;1276;p213"/>
            <p:cNvSpPr/>
            <p:nvPr/>
          </p:nvSpPr>
          <p:spPr>
            <a:xfrm>
              <a:off x="997527" y="0"/>
              <a:ext cx="997527" cy="6858000"/>
            </a:xfrm>
            <a:prstGeom prst="rect">
              <a:avLst/>
            </a:prstGeom>
            <a:solidFill>
              <a:srgbClr val="D9ED1B"/>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800"/>
                <a:buFont typeface="Calibri"/>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1277" name="Google Shape;1277;p213"/>
            <p:cNvSpPr/>
            <p:nvPr/>
          </p:nvSpPr>
          <p:spPr>
            <a:xfrm>
              <a:off x="1995054" y="0"/>
              <a:ext cx="997527" cy="6858000"/>
            </a:xfrm>
            <a:prstGeom prst="rect">
              <a:avLst/>
            </a:prstGeom>
            <a:solidFill>
              <a:schemeClr val="accent6"/>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800"/>
                <a:buFont typeface="Calibri"/>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1278" name="Google Shape;1278;p213"/>
            <p:cNvSpPr/>
            <p:nvPr/>
          </p:nvSpPr>
          <p:spPr>
            <a:xfrm>
              <a:off x="2992580" y="0"/>
              <a:ext cx="997527" cy="68580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800"/>
                <a:buFont typeface="Calibri"/>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grpSp>
      <p:sp>
        <p:nvSpPr>
          <p:cNvPr id="1279" name="Google Shape;1279;p213"/>
          <p:cNvSpPr/>
          <p:nvPr/>
        </p:nvSpPr>
        <p:spPr>
          <a:xfrm>
            <a:off x="0" y="43543"/>
            <a:ext cx="12119428" cy="6771203"/>
          </a:xfrm>
          <a:prstGeom prst="rect">
            <a:avLst/>
          </a:prstGeom>
          <a:noFill/>
          <a:ln w="155575"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800"/>
              <a:buFont typeface="Calibri"/>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1280" name="Google Shape;1280;p213"/>
          <p:cNvSpPr/>
          <p:nvPr/>
        </p:nvSpPr>
        <p:spPr>
          <a:xfrm rot="10800000">
            <a:off x="404740" y="3849022"/>
            <a:ext cx="3114042" cy="2285702"/>
          </a:xfrm>
          <a:prstGeom prst="wedgeRectCallout">
            <a:avLst>
              <a:gd name="adj1" fmla="val -20833"/>
              <a:gd name="adj2" fmla="val 62500"/>
            </a:avLst>
          </a:prstGeom>
          <a:solidFill>
            <a:schemeClr val="l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800"/>
              <a:buFont typeface="Calibri"/>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1281" name="Google Shape;1281;p213"/>
          <p:cNvSpPr txBox="1"/>
          <p:nvPr/>
        </p:nvSpPr>
        <p:spPr>
          <a:xfrm>
            <a:off x="5070760" y="766702"/>
            <a:ext cx="5413157" cy="156966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FFFFFF"/>
              </a:buClr>
              <a:buSzPts val="9600"/>
              <a:buFont typeface="Aharoni"/>
              <a:buNone/>
              <a:tabLst/>
              <a:defRPr/>
            </a:pPr>
            <a:r>
              <a:rPr kumimoji="0" lang="en-GB" sz="4000" b="0" i="0" u="none" strike="noStrike" kern="0" cap="none" spc="0" normalizeH="0" baseline="0" noProof="0" dirty="0">
                <a:ln>
                  <a:noFill/>
                </a:ln>
                <a:solidFill>
                  <a:srgbClr val="FFFFFF"/>
                </a:solidFill>
                <a:effectLst/>
                <a:uLnTx/>
                <a:uFillTx/>
                <a:latin typeface="Aharoni"/>
                <a:ea typeface="Aharoni"/>
                <a:cs typeface="Aharoni"/>
                <a:sym typeface="Aharoni"/>
              </a:rPr>
              <a:t>        ECMAScript</a:t>
            </a:r>
            <a:endParaRPr kumimoji="0" sz="4000" b="0" i="0" u="none" strike="noStrike" kern="0" cap="none" spc="0" normalizeH="0" baseline="0" noProof="0" dirty="0">
              <a:ln>
                <a:noFill/>
              </a:ln>
              <a:solidFill>
                <a:srgbClr val="FFFFFF"/>
              </a:solidFill>
              <a:effectLst/>
              <a:uLnTx/>
              <a:uFillTx/>
              <a:latin typeface="Aharoni"/>
              <a:ea typeface="Aharoni"/>
              <a:cs typeface="Aharoni"/>
              <a:sym typeface="Aharoni"/>
            </a:endParaRPr>
          </a:p>
        </p:txBody>
      </p:sp>
      <p:pic>
        <p:nvPicPr>
          <p:cNvPr id="1283" name="Google Shape;1283;p213" descr="Open quotation mark"/>
          <p:cNvPicPr preferRelativeResize="0"/>
          <p:nvPr/>
        </p:nvPicPr>
        <p:blipFill rotWithShape="1">
          <a:blip r:embed="rId3">
            <a:alphaModFix/>
          </a:blip>
          <a:srcRect/>
          <a:stretch/>
        </p:blipFill>
        <p:spPr>
          <a:xfrm>
            <a:off x="3891394" y="1336117"/>
            <a:ext cx="914400" cy="914400"/>
          </a:xfrm>
          <a:prstGeom prst="rect">
            <a:avLst/>
          </a:prstGeom>
          <a:noFill/>
          <a:ln>
            <a:noFill/>
          </a:ln>
        </p:spPr>
      </p:pic>
      <p:pic>
        <p:nvPicPr>
          <p:cNvPr id="1284" name="Google Shape;1284;p213" descr="Open quotation mark"/>
          <p:cNvPicPr preferRelativeResize="0"/>
          <p:nvPr/>
        </p:nvPicPr>
        <p:blipFill rotWithShape="1">
          <a:blip r:embed="rId3">
            <a:alphaModFix/>
          </a:blip>
          <a:srcRect/>
          <a:stretch/>
        </p:blipFill>
        <p:spPr>
          <a:xfrm rot="10800000">
            <a:off x="10472319" y="4967537"/>
            <a:ext cx="914400" cy="914400"/>
          </a:xfrm>
          <a:prstGeom prst="rect">
            <a:avLst/>
          </a:prstGeom>
          <a:noFill/>
          <a:ln>
            <a:noFill/>
          </a:ln>
        </p:spPr>
      </p:pic>
      <p:sp>
        <p:nvSpPr>
          <p:cNvPr id="1285" name="Google Shape;1285;p213"/>
          <p:cNvSpPr/>
          <p:nvPr/>
        </p:nvSpPr>
        <p:spPr>
          <a:xfrm>
            <a:off x="11399768" y="221796"/>
            <a:ext cx="266700" cy="266700"/>
          </a:xfrm>
          <a:prstGeom prst="ellipse">
            <a:avLst/>
          </a:prstGeom>
          <a:solidFill>
            <a:srgbClr val="00B0F0"/>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800"/>
              <a:buFont typeface="Calibri"/>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1286" name="Google Shape;1286;p213"/>
          <p:cNvSpPr/>
          <p:nvPr/>
        </p:nvSpPr>
        <p:spPr>
          <a:xfrm>
            <a:off x="11769054" y="221796"/>
            <a:ext cx="266700" cy="266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800"/>
              <a:buFont typeface="Calibri"/>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1287" name="Google Shape;1287;p213"/>
          <p:cNvSpPr/>
          <p:nvPr/>
        </p:nvSpPr>
        <p:spPr>
          <a:xfrm>
            <a:off x="2308511" y="6346825"/>
            <a:ext cx="266700" cy="266700"/>
          </a:xfrm>
          <a:prstGeom prst="ellipse">
            <a:avLst/>
          </a:prstGeom>
          <a:solidFill>
            <a:srgbClr val="FFC000"/>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800"/>
              <a:buFont typeface="Calibri"/>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cxnSp>
        <p:nvCxnSpPr>
          <p:cNvPr id="1288" name="Google Shape;1288;p213"/>
          <p:cNvCxnSpPr/>
          <p:nvPr/>
        </p:nvCxnSpPr>
        <p:spPr>
          <a:xfrm>
            <a:off x="2855369" y="3278468"/>
            <a:ext cx="586651" cy="0"/>
          </a:xfrm>
          <a:prstGeom prst="straightConnector1">
            <a:avLst/>
          </a:prstGeom>
          <a:noFill/>
          <a:ln w="38100" cap="flat" cmpd="sng">
            <a:solidFill>
              <a:schemeClr val="lt1"/>
            </a:solidFill>
            <a:prstDash val="solid"/>
            <a:miter lim="800000"/>
            <a:headEnd type="none" w="sm" len="sm"/>
            <a:tailEnd type="none" w="sm" len="sm"/>
          </a:ln>
        </p:spPr>
      </p:cxnSp>
      <p:cxnSp>
        <p:nvCxnSpPr>
          <p:cNvPr id="1289" name="Google Shape;1289;p213"/>
          <p:cNvCxnSpPr/>
          <p:nvPr/>
        </p:nvCxnSpPr>
        <p:spPr>
          <a:xfrm>
            <a:off x="2801580" y="3131918"/>
            <a:ext cx="360282" cy="0"/>
          </a:xfrm>
          <a:prstGeom prst="straightConnector1">
            <a:avLst/>
          </a:prstGeom>
          <a:noFill/>
          <a:ln w="38100" cap="flat" cmpd="sng">
            <a:solidFill>
              <a:schemeClr val="lt1"/>
            </a:solidFill>
            <a:prstDash val="solid"/>
            <a:miter lim="800000"/>
            <a:headEnd type="none" w="sm" len="sm"/>
            <a:tailEnd type="none" w="sm" len="sm"/>
          </a:ln>
        </p:spPr>
      </p:cxnSp>
      <p:cxnSp>
        <p:nvCxnSpPr>
          <p:cNvPr id="1290" name="Google Shape;1290;p213"/>
          <p:cNvCxnSpPr/>
          <p:nvPr/>
        </p:nvCxnSpPr>
        <p:spPr>
          <a:xfrm>
            <a:off x="429258" y="1711207"/>
            <a:ext cx="360282" cy="0"/>
          </a:xfrm>
          <a:prstGeom prst="straightConnector1">
            <a:avLst/>
          </a:prstGeom>
          <a:noFill/>
          <a:ln w="38100" cap="flat" cmpd="sng">
            <a:solidFill>
              <a:schemeClr val="lt1"/>
            </a:solidFill>
            <a:prstDash val="solid"/>
            <a:miter lim="800000"/>
            <a:headEnd type="none" w="sm" len="sm"/>
            <a:tailEnd type="none" w="sm" len="sm"/>
          </a:ln>
        </p:spPr>
      </p:cxnSp>
      <p:cxnSp>
        <p:nvCxnSpPr>
          <p:cNvPr id="1291" name="Google Shape;1291;p213"/>
          <p:cNvCxnSpPr/>
          <p:nvPr/>
        </p:nvCxnSpPr>
        <p:spPr>
          <a:xfrm>
            <a:off x="429258" y="1567772"/>
            <a:ext cx="162413" cy="0"/>
          </a:xfrm>
          <a:prstGeom prst="straightConnector1">
            <a:avLst/>
          </a:prstGeom>
          <a:noFill/>
          <a:ln w="38100" cap="flat" cmpd="sng">
            <a:solidFill>
              <a:schemeClr val="lt1"/>
            </a:solidFill>
            <a:prstDash val="solid"/>
            <a:miter lim="800000"/>
            <a:headEnd type="none" w="sm" len="sm"/>
            <a:tailEnd type="none" w="sm" len="sm"/>
          </a:ln>
        </p:spPr>
      </p:cxnSp>
      <p:sp>
        <p:nvSpPr>
          <p:cNvPr id="1292" name="Google Shape;1292;p213"/>
          <p:cNvSpPr txBox="1"/>
          <p:nvPr/>
        </p:nvSpPr>
        <p:spPr>
          <a:xfrm>
            <a:off x="618613" y="4222610"/>
            <a:ext cx="2924687" cy="1754326"/>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Calibri"/>
              <a:buNone/>
              <a:tabLst/>
              <a:defRPr/>
            </a:pPr>
            <a:r>
              <a:rPr kumimoji="0" lang="en-GB" sz="1800" b="1" i="0" u="none" strike="noStrike" kern="0" cap="none" spc="0" normalizeH="0" baseline="0" noProof="0" dirty="0">
                <a:ln>
                  <a:noFill/>
                </a:ln>
                <a:solidFill>
                  <a:srgbClr val="000000"/>
                </a:solidFill>
                <a:effectLst/>
                <a:uLnTx/>
                <a:uFillTx/>
                <a:latin typeface="Calibri"/>
                <a:ea typeface="Calibri"/>
                <a:cs typeface="Calibri"/>
                <a:sym typeface="Calibri"/>
              </a:rPr>
              <a:t>Date</a:t>
            </a:r>
            <a:r>
              <a:rPr kumimoji="0" lang="en-GB" sz="1800" b="0" i="0" u="none" strike="noStrike" kern="0" cap="none" spc="0" normalizeH="0" baseline="0" noProof="0" dirty="0">
                <a:ln>
                  <a:noFill/>
                </a:ln>
                <a:solidFill>
                  <a:srgbClr val="000000"/>
                </a:solidFill>
                <a:effectLst/>
                <a:uLnTx/>
                <a:uFillTx/>
                <a:latin typeface="Calibri"/>
                <a:ea typeface="Calibri"/>
                <a:cs typeface="Calibri"/>
                <a:sym typeface="Calibri"/>
              </a:rPr>
              <a:t> : 23 January 2024</a:t>
            </a:r>
            <a:br>
              <a:rPr kumimoji="0" lang="en-GB" sz="1800" b="0" i="0" u="none" strike="noStrike" kern="0" cap="none" spc="0" normalizeH="0" baseline="0" noProof="0" dirty="0">
                <a:ln>
                  <a:noFill/>
                </a:ln>
                <a:solidFill>
                  <a:srgbClr val="000000"/>
                </a:solidFill>
                <a:effectLst/>
                <a:uLnTx/>
                <a:uFillTx/>
                <a:latin typeface="Calibri"/>
                <a:ea typeface="Calibri"/>
                <a:cs typeface="Calibri"/>
                <a:sym typeface="Calibri"/>
              </a:rPr>
            </a:br>
            <a:r>
              <a:rPr kumimoji="0" lang="en-GB" sz="1800" b="1" i="0" u="none" strike="noStrike" kern="0" cap="none" spc="0" normalizeH="0" baseline="0" noProof="0" dirty="0">
                <a:ln>
                  <a:noFill/>
                </a:ln>
                <a:solidFill>
                  <a:srgbClr val="000000"/>
                </a:solidFill>
                <a:effectLst/>
                <a:uLnTx/>
                <a:uFillTx/>
                <a:latin typeface="Calibri"/>
                <a:ea typeface="Calibri"/>
                <a:cs typeface="Calibri"/>
                <a:sym typeface="Calibri"/>
              </a:rPr>
              <a:t>Info</a:t>
            </a:r>
            <a:r>
              <a:rPr kumimoji="0" lang="en-GB" sz="1800" b="0" i="0" u="none" strike="noStrike" kern="0" cap="none" spc="0" normalizeH="0" baseline="0" noProof="0" dirty="0">
                <a:ln>
                  <a:noFill/>
                </a:ln>
                <a:solidFill>
                  <a:srgbClr val="000000"/>
                </a:solidFill>
                <a:effectLst/>
                <a:uLnTx/>
                <a:uFillTx/>
                <a:latin typeface="Calibri"/>
                <a:ea typeface="Calibri"/>
                <a:cs typeface="Calibri"/>
                <a:sym typeface="Calibri"/>
              </a:rPr>
              <a:t> : ECMAScript </a:t>
            </a: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Pts val="1800"/>
              <a:buFont typeface="Calibri"/>
              <a:buNone/>
              <a:tabLst/>
              <a:defRPr/>
            </a:pPr>
            <a:r>
              <a:rPr kumimoji="0" lang="en-GB" sz="1800" b="1" i="0" u="none" strike="noStrike" kern="0" cap="none" spc="0" normalizeH="0" baseline="0" noProof="0" dirty="0">
                <a:ln>
                  <a:noFill/>
                </a:ln>
                <a:solidFill>
                  <a:srgbClr val="000000"/>
                </a:solidFill>
                <a:effectLst/>
                <a:uLnTx/>
                <a:uFillTx/>
                <a:latin typeface="Calibri"/>
                <a:ea typeface="Calibri"/>
                <a:cs typeface="Calibri"/>
                <a:sym typeface="Calibri"/>
              </a:rPr>
              <a:t>More Info </a:t>
            </a:r>
            <a:r>
              <a:rPr kumimoji="0" lang="en-GB" sz="1800" b="0" i="0" u="none" strike="noStrike" kern="0" cap="none" spc="0" normalizeH="0" baseline="0" noProof="0" dirty="0">
                <a:ln>
                  <a:noFill/>
                </a:ln>
                <a:solidFill>
                  <a:srgbClr val="000000"/>
                </a:solidFill>
                <a:effectLst/>
                <a:uLnTx/>
                <a:uFillTx/>
                <a:latin typeface="Calibri"/>
                <a:ea typeface="Calibri"/>
                <a:cs typeface="Calibri"/>
                <a:sym typeface="Calibri"/>
              </a:rPr>
              <a:t>: </a:t>
            </a:r>
            <a:r>
              <a:rPr kumimoji="0" lang="en-US" sz="1400" b="0" i="0" u="none" strike="noStrike" kern="0" cap="none" spc="0" normalizeH="0" baseline="0" noProof="0" dirty="0">
                <a:ln>
                  <a:noFill/>
                </a:ln>
                <a:solidFill>
                  <a:srgbClr val="E7E6E6">
                    <a:lumMod val="10000"/>
                  </a:srgbClr>
                </a:solidFill>
                <a:effectLst/>
                <a:uLnTx/>
                <a:uFillTx/>
                <a:latin typeface="Nunito" pitchFamily="2" charset="0"/>
                <a:ea typeface="Calibri"/>
                <a:cs typeface="Calibri"/>
                <a:sym typeface="Calibri"/>
              </a:rPr>
              <a:t>ES6</a:t>
            </a:r>
            <a:r>
              <a:rPr kumimoji="0" lang="en-US" sz="2400" b="0" i="0" u="none" strike="noStrike" kern="0" cap="none" spc="0" normalizeH="0" baseline="0" noProof="0" dirty="0">
                <a:ln>
                  <a:noFill/>
                </a:ln>
                <a:solidFill>
                  <a:srgbClr val="FFFFFF"/>
                </a:solidFill>
                <a:effectLst/>
                <a:uLnTx/>
                <a:uFillTx/>
                <a:latin typeface="Nunito" pitchFamily="2" charset="0"/>
                <a:cs typeface="Arial"/>
                <a:sym typeface="Arial"/>
              </a:rPr>
              <a:t> </a:t>
            </a:r>
            <a:r>
              <a:rPr kumimoji="0" lang="en-US" sz="1400" b="0" i="0" u="none" strike="noStrike" kern="0" cap="none" spc="0" normalizeH="0" baseline="0" noProof="0" dirty="0">
                <a:ln>
                  <a:noFill/>
                </a:ln>
                <a:solidFill>
                  <a:srgbClr val="000000"/>
                </a:solidFill>
                <a:effectLst/>
                <a:uLnTx/>
                <a:uFillTx/>
                <a:latin typeface="Nunito" pitchFamily="2" charset="0"/>
                <a:cs typeface="Arial"/>
                <a:sym typeface="Arial"/>
              </a:rPr>
              <a:t>introduced several key features like const, let, arrow functions, template literals, default parameters, and a lot more</a:t>
            </a:r>
            <a:endParaRPr kumimoji="0" sz="1400" b="0" i="0" u="none" strike="noStrike" kern="0" cap="none" spc="0" normalizeH="0" baseline="0" noProof="0" dirty="0">
              <a:ln>
                <a:noFill/>
              </a:ln>
              <a:solidFill>
                <a:srgbClr val="000000"/>
              </a:solidFill>
              <a:effectLst/>
              <a:uLnTx/>
              <a:uFillTx/>
              <a:latin typeface="Calibri"/>
              <a:ea typeface="Calibri"/>
              <a:cs typeface="Calibri"/>
              <a:sym typeface="Calibri"/>
            </a:endParaRPr>
          </a:p>
        </p:txBody>
      </p:sp>
      <p:sp>
        <p:nvSpPr>
          <p:cNvPr id="1293" name="Google Shape;1293;p213"/>
          <p:cNvSpPr txBox="1"/>
          <p:nvPr/>
        </p:nvSpPr>
        <p:spPr>
          <a:xfrm>
            <a:off x="4540827" y="2192482"/>
            <a:ext cx="7046700" cy="2833091"/>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FFFFFF"/>
              </a:buClr>
              <a:buSzPts val="1800"/>
              <a:buFont typeface="Calibri"/>
              <a:buNone/>
              <a:tabLst/>
              <a:defRPr/>
            </a:pPr>
            <a:r>
              <a:rPr kumimoji="0" lang="en-US" sz="1800" b="0" i="0" u="none" strike="noStrike" kern="0" cap="none" spc="0" normalizeH="0" baseline="0" noProof="0" dirty="0">
                <a:ln>
                  <a:noFill/>
                </a:ln>
                <a:solidFill>
                  <a:srgbClr val="FFFFFF"/>
                </a:solidFill>
                <a:effectLst/>
                <a:uLnTx/>
                <a:uFillTx/>
                <a:latin typeface="Nunito" pitchFamily="2" charset="0"/>
                <a:cs typeface="Arial"/>
                <a:sym typeface="Arial"/>
              </a:rPr>
              <a:t>ES6 or ECMAScript 2015 is the 6</a:t>
            </a:r>
            <a:r>
              <a:rPr kumimoji="0" lang="en-US" sz="1800" b="0" i="0" u="none" strike="noStrike" kern="0" cap="none" spc="0" normalizeH="0" baseline="30000" noProof="0" dirty="0">
                <a:ln>
                  <a:noFill/>
                </a:ln>
                <a:solidFill>
                  <a:srgbClr val="FFFFFF"/>
                </a:solidFill>
                <a:effectLst/>
                <a:uLnTx/>
                <a:uFillTx/>
                <a:latin typeface="Nunito" pitchFamily="2" charset="0"/>
                <a:cs typeface="Arial"/>
                <a:sym typeface="Arial"/>
              </a:rPr>
              <a:t>th</a:t>
            </a:r>
            <a:r>
              <a:rPr kumimoji="0" lang="en-US" sz="1800" b="0" i="0" u="none" strike="noStrike" kern="0" cap="none" spc="0" normalizeH="0" baseline="0" noProof="0" dirty="0">
                <a:ln>
                  <a:noFill/>
                </a:ln>
                <a:solidFill>
                  <a:srgbClr val="FFFFFF"/>
                </a:solidFill>
                <a:effectLst/>
                <a:uLnTx/>
                <a:uFillTx/>
                <a:latin typeface="Nunito" pitchFamily="2" charset="0"/>
                <a:cs typeface="Arial"/>
                <a:sym typeface="Arial"/>
              </a:rPr>
              <a:t> version of the ECMAScript programming language. ECMAScript is the standardization of JavaScript  which was released in 2015 and subsequently renamed as ECMAScript 2015.</a:t>
            </a:r>
          </a:p>
          <a:p>
            <a:pPr marL="0" marR="0" lvl="0" indent="0" algn="l" defTabSz="914400" rtl="0" eaLnBrk="1" fontAlgn="auto" latinLnBrk="0" hangingPunct="1">
              <a:lnSpc>
                <a:spcPct val="100000"/>
              </a:lnSpc>
              <a:spcBef>
                <a:spcPts val="0"/>
              </a:spcBef>
              <a:spcAft>
                <a:spcPts val="0"/>
              </a:spcAft>
              <a:buClr>
                <a:srgbClr val="FFFFFF"/>
              </a:buClr>
              <a:buSzPts val="1800"/>
              <a:buFont typeface="Calibri"/>
              <a:buNone/>
              <a:tabLst/>
              <a:defRPr/>
            </a:pPr>
            <a:endParaRPr kumimoji="0" lang="en-US" sz="1800" b="0" i="0" u="none" strike="noStrike" kern="0" cap="none" spc="0" normalizeH="0" baseline="0" noProof="0" dirty="0">
              <a:ln>
                <a:noFill/>
              </a:ln>
              <a:solidFill>
                <a:srgbClr val="FFFFFF"/>
              </a:solidFill>
              <a:effectLst/>
              <a:uLnTx/>
              <a:uFillTx/>
              <a:latin typeface="Nunito" pitchFamily="2" charset="0"/>
              <a:cs typeface="Arial"/>
              <a:sym typeface="Arial"/>
            </a:endParaRPr>
          </a:p>
          <a:p>
            <a:pPr marL="0" marR="0" lvl="0" indent="0" algn="l" defTabSz="914400" rtl="0" eaLnBrk="1" fontAlgn="auto" latinLnBrk="0" hangingPunct="1">
              <a:lnSpc>
                <a:spcPct val="100000"/>
              </a:lnSpc>
              <a:spcBef>
                <a:spcPts val="0"/>
              </a:spcBef>
              <a:spcAft>
                <a:spcPts val="0"/>
              </a:spcAft>
              <a:buClr>
                <a:srgbClr val="FFFFFF"/>
              </a:buClr>
              <a:buSzPts val="1800"/>
              <a:buFont typeface="Calibri"/>
              <a:buNone/>
              <a:tabLst/>
              <a:defRPr/>
            </a:pPr>
            <a:r>
              <a:rPr kumimoji="0" lang="en-US" sz="1800" b="0" i="0" u="none" strike="noStrike" kern="0" cap="none" spc="0" normalizeH="0" baseline="0" noProof="0" dirty="0">
                <a:ln>
                  <a:noFill/>
                </a:ln>
                <a:solidFill>
                  <a:srgbClr val="FFFFFF"/>
                </a:solidFill>
                <a:effectLst/>
                <a:uLnTx/>
                <a:uFillTx/>
                <a:latin typeface="Nunito" pitchFamily="2" charset="0"/>
                <a:cs typeface="Arial"/>
                <a:sym typeface="Arial"/>
              </a:rPr>
              <a:t>It is the specification defined in ECMA-262 for creating a general-purpose scripting language. In simple terms, it is a standardization for creating a scripting language. It was introduced by ECMA International and is an implementation with which we learn how to create a scripting language</a:t>
            </a:r>
            <a:r>
              <a:rPr kumimoji="0" lang="en-US" sz="1400" b="0" i="0" u="none" strike="noStrike" kern="0" cap="none" spc="0" normalizeH="0" baseline="0" noProof="0" dirty="0">
                <a:ln>
                  <a:noFill/>
                </a:ln>
                <a:solidFill>
                  <a:srgbClr val="FFFFFF"/>
                </a:solidFill>
                <a:effectLst/>
                <a:uLnTx/>
                <a:uFillTx/>
                <a:latin typeface="Nunito" pitchFamily="2" charset="0"/>
                <a:cs typeface="Arial"/>
                <a:sym typeface="Arial"/>
              </a:rPr>
              <a:t>. </a:t>
            </a: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pic>
        <p:nvPicPr>
          <p:cNvPr id="8" name="Picture 7">
            <a:extLst>
              <a:ext uri="{FF2B5EF4-FFF2-40B4-BE49-F238E27FC236}">
                <a16:creationId xmlns:a16="http://schemas.microsoft.com/office/drawing/2014/main" id="{68C6AA79-6770-30B7-64DA-C5191D26307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9086" y="1041267"/>
            <a:ext cx="3192393" cy="212773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500"/>
                                  </p:stCondLst>
                                  <p:childTnLst>
                                    <p:set>
                                      <p:cBhvr>
                                        <p:cTn id="6" dur="1" fill="hold">
                                          <p:stCondLst>
                                            <p:cond delay="0"/>
                                          </p:stCondLst>
                                        </p:cTn>
                                        <p:tgtEl>
                                          <p:spTgt spid="1281"/>
                                        </p:tgtEl>
                                        <p:attrNameLst>
                                          <p:attrName>style.visibility</p:attrName>
                                        </p:attrNameLst>
                                      </p:cBhvr>
                                      <p:to>
                                        <p:strVal val="visible"/>
                                      </p:to>
                                    </p:set>
                                    <p:anim calcmode="lin" valueType="num">
                                      <p:cBhvr additive="base">
                                        <p:cTn id="7" dur="500"/>
                                        <p:tgtEl>
                                          <p:spTgt spid="1281"/>
                                        </p:tgtEl>
                                        <p:attrNameLst>
                                          <p:attrName>ppt_x</p:attrName>
                                        </p:attrNameLst>
                                      </p:cBhvr>
                                      <p:tavLst>
                                        <p:tav tm="0">
                                          <p:val>
                                            <p:strVal val="#ppt_x-1"/>
                                          </p:val>
                                        </p:tav>
                                        <p:tav tm="100000">
                                          <p:val>
                                            <p:strVal val="#ppt_x"/>
                                          </p:val>
                                        </p:tav>
                                      </p:tavLst>
                                    </p:anim>
                                  </p:childTnLst>
                                </p:cTn>
                              </p:par>
                              <p:par>
                                <p:cTn id="8" presetID="10" presetClass="entr" presetSubtype="0" fill="hold" nodeType="withEffect">
                                  <p:stCondLst>
                                    <p:cond delay="250"/>
                                  </p:stCondLst>
                                  <p:childTnLst>
                                    <p:set>
                                      <p:cBhvr>
                                        <p:cTn id="9" dur="1" fill="hold">
                                          <p:stCondLst>
                                            <p:cond delay="0"/>
                                          </p:stCondLst>
                                        </p:cTn>
                                        <p:tgtEl>
                                          <p:spTgt spid="1285"/>
                                        </p:tgtEl>
                                        <p:attrNameLst>
                                          <p:attrName>style.visibility</p:attrName>
                                        </p:attrNameLst>
                                      </p:cBhvr>
                                      <p:to>
                                        <p:strVal val="visible"/>
                                      </p:to>
                                    </p:set>
                                    <p:animEffect transition="in" filter="fade">
                                      <p:cBhvr>
                                        <p:cTn id="10" dur="1000"/>
                                        <p:tgtEl>
                                          <p:spTgt spid="1285"/>
                                        </p:tgtEl>
                                      </p:cBhvr>
                                    </p:animEffect>
                                  </p:childTnLst>
                                </p:cTn>
                              </p:par>
                              <p:par>
                                <p:cTn id="11" presetID="10" presetClass="entr" presetSubtype="0" fill="hold" nodeType="withEffect">
                                  <p:stCondLst>
                                    <p:cond delay="500"/>
                                  </p:stCondLst>
                                  <p:childTnLst>
                                    <p:set>
                                      <p:cBhvr>
                                        <p:cTn id="12" dur="1" fill="hold">
                                          <p:stCondLst>
                                            <p:cond delay="0"/>
                                          </p:stCondLst>
                                        </p:cTn>
                                        <p:tgtEl>
                                          <p:spTgt spid="1286"/>
                                        </p:tgtEl>
                                        <p:attrNameLst>
                                          <p:attrName>style.visibility</p:attrName>
                                        </p:attrNameLst>
                                      </p:cBhvr>
                                      <p:to>
                                        <p:strVal val="visible"/>
                                      </p:to>
                                    </p:set>
                                    <p:animEffect transition="in" filter="fade">
                                      <p:cBhvr>
                                        <p:cTn id="13" dur="1000"/>
                                        <p:tgtEl>
                                          <p:spTgt spid="1286"/>
                                        </p:tgtEl>
                                      </p:cBhvr>
                                    </p:animEffect>
                                  </p:childTnLst>
                                </p:cTn>
                              </p:par>
                              <p:par>
                                <p:cTn id="14" presetID="10" presetClass="entr" presetSubtype="0" fill="hold" nodeType="withEffect">
                                  <p:stCondLst>
                                    <p:cond delay="750"/>
                                  </p:stCondLst>
                                  <p:childTnLst>
                                    <p:set>
                                      <p:cBhvr>
                                        <p:cTn id="15" dur="1" fill="hold">
                                          <p:stCondLst>
                                            <p:cond delay="0"/>
                                          </p:stCondLst>
                                        </p:cTn>
                                        <p:tgtEl>
                                          <p:spTgt spid="1287"/>
                                        </p:tgtEl>
                                        <p:attrNameLst>
                                          <p:attrName>style.visibility</p:attrName>
                                        </p:attrNameLst>
                                      </p:cBhvr>
                                      <p:to>
                                        <p:strVal val="visible"/>
                                      </p:to>
                                    </p:set>
                                    <p:animEffect transition="in" filter="fade">
                                      <p:cBhvr>
                                        <p:cTn id="16" dur="1000"/>
                                        <p:tgtEl>
                                          <p:spTgt spid="1287"/>
                                        </p:tgtEl>
                                      </p:cBhvr>
                                    </p:animEffect>
                                  </p:childTnLst>
                                </p:cTn>
                              </p:par>
                              <p:par>
                                <p:cTn id="17" presetID="10" presetClass="entr" presetSubtype="0" fill="hold" nodeType="withEffect">
                                  <p:stCondLst>
                                    <p:cond delay="250"/>
                                  </p:stCondLst>
                                  <p:childTnLst>
                                    <p:set>
                                      <p:cBhvr>
                                        <p:cTn id="18" dur="1" fill="hold">
                                          <p:stCondLst>
                                            <p:cond delay="0"/>
                                          </p:stCondLst>
                                        </p:cTn>
                                        <p:tgtEl>
                                          <p:spTgt spid="1279"/>
                                        </p:tgtEl>
                                        <p:attrNameLst>
                                          <p:attrName>style.visibility</p:attrName>
                                        </p:attrNameLst>
                                      </p:cBhvr>
                                      <p:to>
                                        <p:strVal val="visible"/>
                                      </p:to>
                                    </p:set>
                                    <p:animEffect transition="in" filter="fade">
                                      <p:cBhvr>
                                        <p:cTn id="19" dur="500"/>
                                        <p:tgtEl>
                                          <p:spTgt spid="12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C0C0C"/>
        </a:solidFill>
        <a:effectLst/>
      </p:bgPr>
    </p:bg>
    <p:spTree>
      <p:nvGrpSpPr>
        <p:cNvPr id="1" name="Shape 1180"/>
        <p:cNvGrpSpPr/>
        <p:nvPr/>
      </p:nvGrpSpPr>
      <p:grpSpPr>
        <a:xfrm>
          <a:off x="0" y="0"/>
          <a:ext cx="0" cy="0"/>
          <a:chOff x="0" y="0"/>
          <a:chExt cx="0" cy="0"/>
        </a:xfrm>
      </p:grpSpPr>
      <p:sp>
        <p:nvSpPr>
          <p:cNvPr id="1184" name="Google Shape;1184;p210"/>
          <p:cNvSpPr txBox="1">
            <a:spLocks noGrp="1"/>
          </p:cNvSpPr>
          <p:nvPr>
            <p:ph type="title"/>
          </p:nvPr>
        </p:nvSpPr>
        <p:spPr>
          <a:xfrm>
            <a:off x="748892" y="121631"/>
            <a:ext cx="10515600" cy="1325563"/>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rgbClr val="FFFFFF"/>
              </a:buClr>
              <a:buSzPts val="5000"/>
              <a:buFont typeface="Raleway"/>
              <a:buNone/>
            </a:pPr>
            <a:r>
              <a:rPr lang="en-GB" sz="3200" b="1" dirty="0">
                <a:solidFill>
                  <a:srgbClr val="FFFFFF"/>
                </a:solidFill>
                <a:latin typeface="Raleway"/>
                <a:sym typeface="Raleway"/>
              </a:rPr>
              <a:t>ECMAScript Official Website</a:t>
            </a:r>
            <a:endParaRPr sz="3200" dirty="0"/>
          </a:p>
        </p:txBody>
      </p:sp>
      <p:pic>
        <p:nvPicPr>
          <p:cNvPr id="3" name="Picture 2">
            <a:extLst>
              <a:ext uri="{FF2B5EF4-FFF2-40B4-BE49-F238E27FC236}">
                <a16:creationId xmlns:a16="http://schemas.microsoft.com/office/drawing/2014/main" id="{34475FC1-3C3E-1F52-945B-8F6E4D09F05B}"/>
              </a:ext>
            </a:extLst>
          </p:cNvPr>
          <p:cNvPicPr>
            <a:picLocks noChangeAspect="1"/>
          </p:cNvPicPr>
          <p:nvPr/>
        </p:nvPicPr>
        <p:blipFill>
          <a:blip r:embed="rId3"/>
          <a:stretch>
            <a:fillRect/>
          </a:stretch>
        </p:blipFill>
        <p:spPr>
          <a:xfrm>
            <a:off x="1348101" y="1564447"/>
            <a:ext cx="9916391" cy="5020374"/>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C0C0C"/>
        </a:solidFill>
        <a:effectLst/>
      </p:bgPr>
    </p:bg>
    <p:spTree>
      <p:nvGrpSpPr>
        <p:cNvPr id="1" name="Shape 1025"/>
        <p:cNvGrpSpPr/>
        <p:nvPr/>
      </p:nvGrpSpPr>
      <p:grpSpPr>
        <a:xfrm>
          <a:off x="0" y="0"/>
          <a:ext cx="0" cy="0"/>
          <a:chOff x="0" y="0"/>
          <a:chExt cx="0" cy="0"/>
        </a:xfrm>
      </p:grpSpPr>
      <p:sp>
        <p:nvSpPr>
          <p:cNvPr id="1026" name="Google Shape;1026;p202"/>
          <p:cNvSpPr/>
          <p:nvPr/>
        </p:nvSpPr>
        <p:spPr>
          <a:xfrm>
            <a:off x="0" y="43543"/>
            <a:ext cx="12119428" cy="6771203"/>
          </a:xfrm>
          <a:prstGeom prst="rect">
            <a:avLst/>
          </a:prstGeom>
          <a:noFill/>
          <a:ln w="155575"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800"/>
              <a:buFont typeface="Calibri"/>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1027" name="Google Shape;1027;p202"/>
          <p:cNvSpPr/>
          <p:nvPr/>
        </p:nvSpPr>
        <p:spPr>
          <a:xfrm>
            <a:off x="10272000" y="6597000"/>
            <a:ext cx="1296000" cy="261000"/>
          </a:xfrm>
          <a:prstGeom prst="rect">
            <a:avLst/>
          </a:prstGeom>
          <a:solidFill>
            <a:srgbClr val="FFC000"/>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800"/>
              <a:buFont typeface="Calibri"/>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1028" name="Google Shape;1028;p202"/>
          <p:cNvSpPr/>
          <p:nvPr/>
        </p:nvSpPr>
        <p:spPr>
          <a:xfrm>
            <a:off x="1689100" y="1863725"/>
            <a:ext cx="1327150" cy="1327150"/>
          </a:xfrm>
          <a:prstGeom prst="ellipse">
            <a:avLst/>
          </a:prstGeom>
          <a:solidFill>
            <a:schemeClr val="accent6"/>
          </a:solidFill>
          <a:ln w="381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4400"/>
              <a:buFont typeface="Calibri"/>
              <a:buNone/>
              <a:tabLst/>
              <a:defRPr/>
            </a:pPr>
            <a:r>
              <a:rPr kumimoji="0" lang="en-GB" sz="4400" b="0" i="0" u="none" strike="noStrike" kern="0" cap="none" spc="0" normalizeH="0" baseline="0" noProof="0" dirty="0">
                <a:ln>
                  <a:noFill/>
                </a:ln>
                <a:solidFill>
                  <a:srgbClr val="FFFFFF"/>
                </a:solidFill>
                <a:effectLst/>
                <a:uLnTx/>
                <a:uFillTx/>
                <a:latin typeface="Calibri"/>
                <a:ea typeface="Calibri"/>
                <a:cs typeface="Calibri"/>
                <a:sym typeface="Calibri"/>
              </a:rPr>
              <a:t>1</a:t>
            </a:r>
            <a:endParaRPr kumimoji="0" sz="1800" b="0" i="0" u="none" strike="noStrike" kern="0" cap="none" spc="0" normalizeH="0" baseline="0" noProof="0" dirty="0">
              <a:ln>
                <a:noFill/>
              </a:ln>
              <a:solidFill>
                <a:srgbClr val="FFFFFF"/>
              </a:solidFill>
              <a:effectLst/>
              <a:uLnTx/>
              <a:uFillTx/>
              <a:latin typeface="Calibri"/>
              <a:ea typeface="Calibri"/>
              <a:cs typeface="Calibri"/>
              <a:sym typeface="Calibri"/>
            </a:endParaRPr>
          </a:p>
        </p:txBody>
      </p:sp>
      <p:sp>
        <p:nvSpPr>
          <p:cNvPr id="1029" name="Google Shape;1029;p202"/>
          <p:cNvSpPr/>
          <p:nvPr/>
        </p:nvSpPr>
        <p:spPr>
          <a:xfrm>
            <a:off x="4184650" y="1863725"/>
            <a:ext cx="1327150" cy="1327150"/>
          </a:xfrm>
          <a:prstGeom prst="ellipse">
            <a:avLst/>
          </a:prstGeom>
          <a:solidFill>
            <a:schemeClr val="accent2"/>
          </a:solidFill>
          <a:ln w="381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4400"/>
              <a:buFont typeface="Calibri"/>
              <a:buNone/>
              <a:tabLst/>
              <a:defRPr/>
            </a:pPr>
            <a:r>
              <a:rPr kumimoji="0" lang="en-GB" sz="4400" b="0" i="0" u="none" strike="noStrike" kern="0" cap="none" spc="0" normalizeH="0" baseline="0" noProof="0">
                <a:ln>
                  <a:noFill/>
                </a:ln>
                <a:solidFill>
                  <a:srgbClr val="FFFFFF"/>
                </a:solidFill>
                <a:effectLst/>
                <a:uLnTx/>
                <a:uFillTx/>
                <a:latin typeface="Calibri"/>
                <a:ea typeface="Calibri"/>
                <a:cs typeface="Calibri"/>
                <a:sym typeface="Calibri"/>
              </a:rPr>
              <a:t>2</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30" name="Google Shape;1030;p202"/>
          <p:cNvSpPr/>
          <p:nvPr/>
        </p:nvSpPr>
        <p:spPr>
          <a:xfrm>
            <a:off x="6680200" y="1863725"/>
            <a:ext cx="1327150" cy="1327150"/>
          </a:xfrm>
          <a:prstGeom prst="ellipse">
            <a:avLst/>
          </a:prstGeom>
          <a:solidFill>
            <a:srgbClr val="0070C0"/>
          </a:solidFill>
          <a:ln w="381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4400"/>
              <a:buFont typeface="Calibri"/>
              <a:buNone/>
              <a:tabLst/>
              <a:defRPr/>
            </a:pPr>
            <a:r>
              <a:rPr kumimoji="0" lang="en-GB" sz="4400" b="0" i="0" u="none" strike="noStrike" kern="0" cap="none" spc="0" normalizeH="0" baseline="0" noProof="0">
                <a:ln>
                  <a:noFill/>
                </a:ln>
                <a:solidFill>
                  <a:srgbClr val="FFFFFF"/>
                </a:solidFill>
                <a:effectLst/>
                <a:uLnTx/>
                <a:uFillTx/>
                <a:latin typeface="Calibri"/>
                <a:ea typeface="Calibri"/>
                <a:cs typeface="Calibri"/>
                <a:sym typeface="Calibri"/>
              </a:rPr>
              <a:t>3</a:t>
            </a: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1031" name="Google Shape;1031;p202"/>
          <p:cNvSpPr/>
          <p:nvPr/>
        </p:nvSpPr>
        <p:spPr>
          <a:xfrm>
            <a:off x="9175750" y="1863725"/>
            <a:ext cx="1327150" cy="1327150"/>
          </a:xfrm>
          <a:prstGeom prst="ellipse">
            <a:avLst/>
          </a:prstGeom>
          <a:solidFill>
            <a:srgbClr val="E47CA4"/>
          </a:solidFill>
          <a:ln w="381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4400"/>
              <a:buFont typeface="Calibri"/>
              <a:buNone/>
              <a:tabLst/>
              <a:defRPr/>
            </a:pPr>
            <a:r>
              <a:rPr kumimoji="0" lang="en-GB" sz="4400" b="0" i="0" u="none" strike="noStrike" kern="0" cap="none" spc="0" normalizeH="0" baseline="0" noProof="0">
                <a:ln>
                  <a:noFill/>
                </a:ln>
                <a:solidFill>
                  <a:srgbClr val="FFFFFF"/>
                </a:solidFill>
                <a:effectLst/>
                <a:uLnTx/>
                <a:uFillTx/>
                <a:latin typeface="Calibri"/>
                <a:ea typeface="Calibri"/>
                <a:cs typeface="Calibri"/>
                <a:sym typeface="Calibri"/>
              </a:rPr>
              <a:t>4</a:t>
            </a: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1032" name="Google Shape;1032;p202"/>
          <p:cNvSpPr/>
          <p:nvPr/>
        </p:nvSpPr>
        <p:spPr>
          <a:xfrm>
            <a:off x="3095745" y="2203450"/>
            <a:ext cx="1009410" cy="647700"/>
          </a:xfrm>
          <a:prstGeom prst="stripedRightArrow">
            <a:avLst>
              <a:gd name="adj1" fmla="val 50000"/>
              <a:gd name="adj2" fmla="val 50000"/>
            </a:avLst>
          </a:prstGeom>
          <a:solidFill>
            <a:schemeClr val="lt1"/>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800"/>
              <a:buFont typeface="Calibri"/>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1033" name="Google Shape;1033;p202"/>
          <p:cNvSpPr/>
          <p:nvPr/>
        </p:nvSpPr>
        <p:spPr>
          <a:xfrm>
            <a:off x="5591295" y="2203450"/>
            <a:ext cx="1009410" cy="647700"/>
          </a:xfrm>
          <a:prstGeom prst="stripedRightArrow">
            <a:avLst>
              <a:gd name="adj1" fmla="val 50000"/>
              <a:gd name="adj2" fmla="val 50000"/>
            </a:avLst>
          </a:prstGeom>
          <a:solidFill>
            <a:schemeClr val="lt1"/>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800"/>
              <a:buFont typeface="Calibri"/>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1034" name="Google Shape;1034;p202"/>
          <p:cNvSpPr/>
          <p:nvPr/>
        </p:nvSpPr>
        <p:spPr>
          <a:xfrm>
            <a:off x="8086845" y="2203450"/>
            <a:ext cx="1009410" cy="647700"/>
          </a:xfrm>
          <a:prstGeom prst="stripedRightArrow">
            <a:avLst>
              <a:gd name="adj1" fmla="val 50000"/>
              <a:gd name="adj2" fmla="val 50000"/>
            </a:avLst>
          </a:prstGeom>
          <a:solidFill>
            <a:schemeClr val="lt1"/>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800"/>
              <a:buFont typeface="Calibri"/>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1035" name="Google Shape;1035;p202"/>
          <p:cNvSpPr/>
          <p:nvPr/>
        </p:nvSpPr>
        <p:spPr>
          <a:xfrm rot="10800000">
            <a:off x="8238791" y="3562350"/>
            <a:ext cx="1873918" cy="2000250"/>
          </a:xfrm>
          <a:prstGeom prst="bentArrow">
            <a:avLst>
              <a:gd name="adj1" fmla="val 24606"/>
              <a:gd name="adj2" fmla="val 25000"/>
              <a:gd name="adj3" fmla="val 28150"/>
              <a:gd name="adj4" fmla="val 51624"/>
            </a:avLst>
          </a:prstGeom>
          <a:solidFill>
            <a:schemeClr val="lt1"/>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800"/>
              <a:buFont typeface="Calibri"/>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036" name="Google Shape;1036;p202"/>
          <p:cNvSpPr/>
          <p:nvPr/>
        </p:nvSpPr>
        <p:spPr>
          <a:xfrm rot="10800000">
            <a:off x="6918445" y="4733716"/>
            <a:ext cx="1168400" cy="749718"/>
          </a:xfrm>
          <a:prstGeom prst="stripedRightArrow">
            <a:avLst>
              <a:gd name="adj1" fmla="val 50000"/>
              <a:gd name="adj2" fmla="val 50000"/>
            </a:avLst>
          </a:prstGeom>
          <a:solidFill>
            <a:schemeClr val="accent6"/>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800"/>
              <a:buFont typeface="Calibri"/>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1037" name="Google Shape;1037;p202"/>
          <p:cNvSpPr/>
          <p:nvPr/>
        </p:nvSpPr>
        <p:spPr>
          <a:xfrm>
            <a:off x="3016250" y="4178300"/>
            <a:ext cx="3663950" cy="1860550"/>
          </a:xfrm>
          <a:prstGeom prst="roundRect">
            <a:avLst>
              <a:gd name="adj" fmla="val 16667"/>
            </a:avLst>
          </a:prstGeom>
          <a:solidFill>
            <a:srgbClr val="262626"/>
          </a:solidFill>
          <a:ln w="34925" cap="flat" cmpd="sng">
            <a:solidFill>
              <a:srgbClr val="92D05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B0F0"/>
              </a:buClr>
              <a:buSzPts val="2000"/>
              <a:buFont typeface="Raleway"/>
              <a:buNone/>
              <a:tabLst/>
              <a:defRPr/>
            </a:pPr>
            <a:r>
              <a:rPr kumimoji="0" lang="en-GB" sz="2000" b="1" i="0" u="none" strike="noStrike" kern="0" cap="none" spc="0" normalizeH="0" baseline="0" noProof="0" dirty="0">
                <a:ln>
                  <a:noFill/>
                </a:ln>
                <a:solidFill>
                  <a:srgbClr val="00B0F0"/>
                </a:solidFill>
                <a:effectLst/>
                <a:uLnTx/>
                <a:uFillTx/>
                <a:latin typeface="Raleway"/>
                <a:cs typeface="Arial"/>
                <a:sym typeface="Raleway"/>
              </a:rPr>
              <a:t>Frontend Website</a:t>
            </a:r>
          </a:p>
          <a:p>
            <a:pPr marL="0" marR="0" lvl="0" indent="0" algn="ctr" defTabSz="914400" rtl="0" eaLnBrk="1" fontAlgn="auto" latinLnBrk="0" hangingPunct="1">
              <a:lnSpc>
                <a:spcPct val="100000"/>
              </a:lnSpc>
              <a:spcBef>
                <a:spcPts val="0"/>
              </a:spcBef>
              <a:spcAft>
                <a:spcPts val="0"/>
              </a:spcAft>
              <a:buClr>
                <a:srgbClr val="00B0F0"/>
              </a:buClr>
              <a:buSzPts val="2000"/>
              <a:buFont typeface="Raleway"/>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285750" marR="0" lvl="0" indent="-285750" algn="l" defTabSz="914400" rtl="0" eaLnBrk="1" fontAlgn="auto" latinLnBrk="0" hangingPunct="1">
              <a:lnSpc>
                <a:spcPct val="100000"/>
              </a:lnSpc>
              <a:spcBef>
                <a:spcPts val="0"/>
              </a:spcBef>
              <a:spcAft>
                <a:spcPts val="0"/>
              </a:spcAft>
              <a:buClr>
                <a:srgbClr val="FFFFFF"/>
              </a:buClr>
              <a:buSzPts val="1800"/>
              <a:buFont typeface="Courier New"/>
              <a:buChar char="o"/>
              <a:tabLst/>
              <a:defRPr/>
            </a:pPr>
            <a:r>
              <a:rPr kumimoji="0" lang="en-GB" sz="1800" b="0" i="0" u="none" strike="noStrike" kern="0" cap="none" spc="0" normalizeH="0" baseline="0" noProof="0" dirty="0">
                <a:ln>
                  <a:noFill/>
                </a:ln>
                <a:solidFill>
                  <a:srgbClr val="FFFFFF"/>
                </a:solidFill>
                <a:effectLst/>
                <a:uLnTx/>
                <a:uFillTx/>
                <a:latin typeface="Raleway"/>
                <a:ea typeface="Raleway"/>
                <a:cs typeface="Raleway"/>
                <a:sym typeface="Raleway"/>
              </a:rPr>
              <a:t>More Attractive</a:t>
            </a:r>
            <a:endParaRPr kumimoji="0" sz="1800" b="0" i="0" u="none" strike="noStrike" kern="0" cap="none" spc="0" normalizeH="0" baseline="0" noProof="0" dirty="0">
              <a:ln>
                <a:noFill/>
              </a:ln>
              <a:solidFill>
                <a:srgbClr val="FFFFFF"/>
              </a:solidFill>
              <a:effectLst/>
              <a:uLnTx/>
              <a:uFillTx/>
              <a:latin typeface="Raleway"/>
              <a:ea typeface="Raleway"/>
              <a:cs typeface="Raleway"/>
              <a:sym typeface="Raleway"/>
            </a:endParaRPr>
          </a:p>
          <a:p>
            <a:pPr marL="285750" marR="0" lvl="0" indent="-285750" algn="l" defTabSz="914400" rtl="0" eaLnBrk="1" fontAlgn="auto" latinLnBrk="0" hangingPunct="1">
              <a:lnSpc>
                <a:spcPct val="100000"/>
              </a:lnSpc>
              <a:spcBef>
                <a:spcPts val="0"/>
              </a:spcBef>
              <a:spcAft>
                <a:spcPts val="0"/>
              </a:spcAft>
              <a:buClr>
                <a:srgbClr val="FFFFFF"/>
              </a:buClr>
              <a:buSzPts val="1800"/>
              <a:buFont typeface="Courier New"/>
              <a:buChar char="o"/>
              <a:tabLst/>
              <a:defRPr/>
            </a:pPr>
            <a:r>
              <a:rPr kumimoji="0" lang="en-GB" sz="1800" b="0" i="0" u="none" strike="noStrike" kern="0" cap="none" spc="0" normalizeH="0" baseline="0" noProof="0" dirty="0">
                <a:ln>
                  <a:noFill/>
                </a:ln>
                <a:solidFill>
                  <a:srgbClr val="FFFFFF"/>
                </a:solidFill>
                <a:effectLst/>
                <a:uLnTx/>
                <a:uFillTx/>
                <a:latin typeface="Raleway"/>
                <a:ea typeface="Raleway"/>
                <a:cs typeface="Raleway"/>
                <a:sym typeface="Raleway"/>
              </a:rPr>
              <a:t>Responsive </a:t>
            </a:r>
            <a:endParaRPr kumimoji="0" sz="1800" b="0" i="0" u="none" strike="noStrike" kern="0" cap="none" spc="0" normalizeH="0" baseline="0" noProof="0" dirty="0">
              <a:ln>
                <a:noFill/>
              </a:ln>
              <a:solidFill>
                <a:srgbClr val="FFFFFF"/>
              </a:solidFill>
              <a:effectLst/>
              <a:uLnTx/>
              <a:uFillTx/>
              <a:latin typeface="Raleway"/>
              <a:ea typeface="Raleway"/>
              <a:cs typeface="Raleway"/>
              <a:sym typeface="Raleway"/>
            </a:endParaRPr>
          </a:p>
        </p:txBody>
      </p:sp>
      <p:sp>
        <p:nvSpPr>
          <p:cNvPr id="1038" name="Google Shape;1038;p202"/>
          <p:cNvSpPr txBox="1"/>
          <p:nvPr/>
        </p:nvSpPr>
        <p:spPr>
          <a:xfrm>
            <a:off x="346973" y="686147"/>
            <a:ext cx="9002504" cy="861774"/>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5000"/>
              <a:buFont typeface="Raleway"/>
              <a:buNone/>
              <a:tabLst/>
              <a:defRPr/>
            </a:pPr>
            <a:r>
              <a:rPr kumimoji="0" lang="en-GB" sz="5000" b="1" i="0" u="none" strike="noStrike" kern="0" cap="none" spc="0" normalizeH="0" baseline="0" noProof="0" dirty="0">
                <a:ln>
                  <a:noFill/>
                </a:ln>
                <a:solidFill>
                  <a:srgbClr val="FFFFFF"/>
                </a:solidFill>
                <a:effectLst/>
                <a:uLnTx/>
                <a:uFillTx/>
                <a:latin typeface="Raleway"/>
                <a:ea typeface="Raleway"/>
                <a:cs typeface="Raleway"/>
                <a:sym typeface="Raleway"/>
              </a:rPr>
              <a:t>       Process Info-Graph</a:t>
            </a: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cxnSp>
        <p:nvCxnSpPr>
          <p:cNvPr id="1039" name="Google Shape;1039;p202"/>
          <p:cNvCxnSpPr/>
          <p:nvPr/>
        </p:nvCxnSpPr>
        <p:spPr>
          <a:xfrm>
            <a:off x="8238791" y="1402449"/>
            <a:ext cx="1806721" cy="0"/>
          </a:xfrm>
          <a:prstGeom prst="straightConnector1">
            <a:avLst/>
          </a:prstGeom>
          <a:noFill/>
          <a:ln w="19050" cap="flat" cmpd="sng">
            <a:solidFill>
              <a:schemeClr val="lt1"/>
            </a:solidFill>
            <a:prstDash val="solid"/>
            <a:miter lim="800000"/>
            <a:headEnd type="none" w="sm" len="sm"/>
            <a:tailEnd type="none" w="sm" len="sm"/>
          </a:ln>
        </p:spPr>
      </p:cxnSp>
      <p:sp>
        <p:nvSpPr>
          <p:cNvPr id="1040" name="Google Shape;1040;p202"/>
          <p:cNvSpPr/>
          <p:nvPr/>
        </p:nvSpPr>
        <p:spPr>
          <a:xfrm>
            <a:off x="1564557" y="3253859"/>
            <a:ext cx="1531188" cy="307777"/>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400"/>
              <a:buFont typeface="Roboto"/>
              <a:buNone/>
              <a:tabLst/>
              <a:defRPr/>
            </a:pPr>
            <a:r>
              <a:rPr kumimoji="0" lang="en-GB" sz="1400" b="0" i="0" u="none" strike="noStrike" kern="0" cap="none" spc="0" normalizeH="0" baseline="0" noProof="0" dirty="0">
                <a:ln>
                  <a:noFill/>
                </a:ln>
                <a:solidFill>
                  <a:srgbClr val="FFFFFF"/>
                </a:solidFill>
                <a:effectLst/>
                <a:uLnTx/>
                <a:uFillTx/>
                <a:latin typeface="Roboto"/>
                <a:ea typeface="Roboto"/>
                <a:cs typeface="Roboto"/>
                <a:sym typeface="Roboto"/>
              </a:rPr>
              <a:t>HTML</a:t>
            </a:r>
            <a:endParaRPr kumimoji="0" sz="2000" b="0" i="0" u="none" strike="noStrike" kern="0" cap="none" spc="0" normalizeH="0" baseline="0" noProof="0" dirty="0">
              <a:ln>
                <a:noFill/>
              </a:ln>
              <a:solidFill>
                <a:srgbClr val="FFFFFF"/>
              </a:solidFill>
              <a:effectLst/>
              <a:uLnTx/>
              <a:uFillTx/>
              <a:latin typeface="Arial"/>
              <a:ea typeface="Arial"/>
              <a:cs typeface="Arial"/>
              <a:sym typeface="Arial"/>
            </a:endParaRPr>
          </a:p>
        </p:txBody>
      </p:sp>
      <p:sp>
        <p:nvSpPr>
          <p:cNvPr id="1041" name="Google Shape;1041;p202"/>
          <p:cNvSpPr/>
          <p:nvPr/>
        </p:nvSpPr>
        <p:spPr>
          <a:xfrm>
            <a:off x="4082631" y="3253859"/>
            <a:ext cx="1531188" cy="307777"/>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400"/>
              <a:buFont typeface="Roboto"/>
              <a:buNone/>
              <a:tabLst/>
              <a:defRPr/>
            </a:pPr>
            <a:r>
              <a:rPr kumimoji="0" lang="en-GB" sz="1400" b="0" i="0" u="none" strike="noStrike" kern="0" cap="none" spc="0" normalizeH="0" baseline="0" noProof="0" dirty="0">
                <a:ln>
                  <a:noFill/>
                </a:ln>
                <a:solidFill>
                  <a:srgbClr val="FFFFFF"/>
                </a:solidFill>
                <a:effectLst/>
                <a:uLnTx/>
                <a:uFillTx/>
                <a:latin typeface="Roboto"/>
                <a:ea typeface="Roboto"/>
                <a:cs typeface="Roboto"/>
                <a:sym typeface="Roboto"/>
              </a:rPr>
              <a:t>CSS</a:t>
            </a:r>
            <a:endParaRPr kumimoji="0" sz="2000" b="0" i="0" u="none" strike="noStrike" kern="0" cap="none" spc="0" normalizeH="0" baseline="0" noProof="0" dirty="0">
              <a:ln>
                <a:noFill/>
              </a:ln>
              <a:solidFill>
                <a:srgbClr val="FFFFFF"/>
              </a:solidFill>
              <a:effectLst/>
              <a:uLnTx/>
              <a:uFillTx/>
              <a:latin typeface="Arial"/>
              <a:ea typeface="Arial"/>
              <a:cs typeface="Arial"/>
              <a:sym typeface="Arial"/>
            </a:endParaRPr>
          </a:p>
        </p:txBody>
      </p:sp>
      <p:sp>
        <p:nvSpPr>
          <p:cNvPr id="1042" name="Google Shape;1042;p202"/>
          <p:cNvSpPr/>
          <p:nvPr/>
        </p:nvSpPr>
        <p:spPr>
          <a:xfrm>
            <a:off x="6451892" y="3253859"/>
            <a:ext cx="1531188" cy="307777"/>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400"/>
              <a:buFont typeface="Roboto"/>
              <a:buNone/>
              <a:tabLst/>
              <a:defRPr/>
            </a:pPr>
            <a:r>
              <a:rPr kumimoji="0" lang="en-GB" sz="1400" b="0" i="0" u="none" strike="noStrike" kern="0" cap="none" spc="0" normalizeH="0" baseline="0" noProof="0" dirty="0">
                <a:ln>
                  <a:noFill/>
                </a:ln>
                <a:solidFill>
                  <a:srgbClr val="FFFFFF"/>
                </a:solidFill>
                <a:effectLst/>
                <a:uLnTx/>
                <a:uFillTx/>
                <a:latin typeface="Roboto"/>
                <a:ea typeface="Roboto"/>
                <a:cs typeface="Roboto"/>
                <a:sym typeface="Roboto"/>
              </a:rPr>
              <a:t>      JAVASCRIPT</a:t>
            </a:r>
            <a:endParaRPr kumimoji="0" sz="2000" b="0" i="0" u="none" strike="noStrike" kern="0" cap="none" spc="0" normalizeH="0" baseline="0" noProof="0" dirty="0">
              <a:ln>
                <a:noFill/>
              </a:ln>
              <a:solidFill>
                <a:srgbClr val="FFFFFF"/>
              </a:solidFill>
              <a:effectLst/>
              <a:uLnTx/>
              <a:uFillTx/>
              <a:latin typeface="Arial"/>
              <a:ea typeface="Arial"/>
              <a:cs typeface="Arial"/>
              <a:sym typeface="Arial"/>
            </a:endParaRPr>
          </a:p>
        </p:txBody>
      </p:sp>
      <p:sp>
        <p:nvSpPr>
          <p:cNvPr id="1043" name="Google Shape;1043;p202"/>
          <p:cNvSpPr/>
          <p:nvPr/>
        </p:nvSpPr>
        <p:spPr>
          <a:xfrm>
            <a:off x="8969966" y="3253859"/>
            <a:ext cx="1531188" cy="307777"/>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400"/>
              <a:buFont typeface="Roboto"/>
              <a:buNone/>
              <a:tabLst/>
              <a:defRPr/>
            </a:pPr>
            <a:r>
              <a:rPr kumimoji="0" lang="en-GB" sz="1400" b="0" i="0" u="none" strike="noStrike" kern="0" cap="none" spc="0" normalizeH="0" baseline="0" noProof="0" dirty="0">
                <a:ln>
                  <a:noFill/>
                </a:ln>
                <a:solidFill>
                  <a:srgbClr val="FFFFFF"/>
                </a:solidFill>
                <a:effectLst/>
                <a:uLnTx/>
                <a:uFillTx/>
                <a:latin typeface="Roboto"/>
                <a:ea typeface="Roboto"/>
                <a:cs typeface="Roboto"/>
                <a:sym typeface="Roboto"/>
              </a:rPr>
              <a:t>    JS Framework</a:t>
            </a:r>
            <a:endParaRPr kumimoji="0" sz="2000" b="0" i="0" u="none" strike="noStrike" kern="0" cap="none" spc="0" normalizeH="0" baseline="0" noProof="0" dirty="0">
              <a:ln>
                <a:noFill/>
              </a:ln>
              <a:solidFill>
                <a:srgbClr val="FFFFFF"/>
              </a:solidFill>
              <a:effectLst/>
              <a:uLnTx/>
              <a:uFillTx/>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C0C0C"/>
        </a:solidFill>
        <a:effectLst/>
      </p:bgPr>
    </p:bg>
    <p:spTree>
      <p:nvGrpSpPr>
        <p:cNvPr id="1" name="Shape 1009"/>
        <p:cNvGrpSpPr/>
        <p:nvPr/>
      </p:nvGrpSpPr>
      <p:grpSpPr>
        <a:xfrm>
          <a:off x="0" y="0"/>
          <a:ext cx="0" cy="0"/>
          <a:chOff x="0" y="0"/>
          <a:chExt cx="0" cy="0"/>
        </a:xfrm>
      </p:grpSpPr>
      <p:sp>
        <p:nvSpPr>
          <p:cNvPr id="1010" name="Google Shape;1010;p201"/>
          <p:cNvSpPr/>
          <p:nvPr/>
        </p:nvSpPr>
        <p:spPr>
          <a:xfrm>
            <a:off x="0" y="43543"/>
            <a:ext cx="12119428" cy="6771203"/>
          </a:xfrm>
          <a:prstGeom prst="rect">
            <a:avLst/>
          </a:prstGeom>
          <a:noFill/>
          <a:ln w="155575"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800"/>
              <a:buFont typeface="Calibri"/>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1011" name="Google Shape;1011;p201"/>
          <p:cNvSpPr txBox="1"/>
          <p:nvPr/>
        </p:nvSpPr>
        <p:spPr>
          <a:xfrm>
            <a:off x="72572" y="346107"/>
            <a:ext cx="8698490" cy="10080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90000"/>
              </a:lnSpc>
              <a:spcBef>
                <a:spcPts val="0"/>
              </a:spcBef>
              <a:spcAft>
                <a:spcPts val="0"/>
              </a:spcAft>
              <a:buClr>
                <a:srgbClr val="FFFFFF"/>
              </a:buClr>
              <a:buSzPts val="5000"/>
              <a:buFont typeface="Raleway"/>
              <a:buNone/>
              <a:tabLst/>
              <a:defRPr/>
            </a:pPr>
            <a:r>
              <a:rPr kumimoji="0" lang="en-GB" sz="5000" b="1" i="0" u="none" strike="noStrike" kern="0" cap="none" spc="0" normalizeH="0" baseline="0" noProof="0" dirty="0">
                <a:ln>
                  <a:noFill/>
                </a:ln>
                <a:solidFill>
                  <a:srgbClr val="FFFFFF"/>
                </a:solidFill>
                <a:effectLst/>
                <a:uLnTx/>
                <a:uFillTx/>
                <a:latin typeface="Raleway"/>
                <a:ea typeface="Raleway"/>
                <a:cs typeface="Raleway"/>
                <a:sym typeface="Raleway"/>
              </a:rPr>
              <a:t> </a:t>
            </a:r>
            <a:r>
              <a:rPr kumimoji="0" lang="en-GB" sz="3200" b="1" i="0" u="none" strike="noStrike" kern="0" cap="none" spc="0" normalizeH="0" baseline="0" noProof="0" dirty="0">
                <a:ln>
                  <a:noFill/>
                </a:ln>
                <a:solidFill>
                  <a:srgbClr val="FFFFFF"/>
                </a:solidFill>
                <a:effectLst/>
                <a:uLnTx/>
                <a:uFillTx/>
                <a:latin typeface="Raleway"/>
                <a:ea typeface="Raleway"/>
                <a:cs typeface="Raleway"/>
                <a:sym typeface="Raleway"/>
              </a:rPr>
              <a:t>How to add JavaScript in html document ? </a:t>
            </a:r>
            <a:endParaRPr kumimoji="0" sz="3200" b="1" i="0" u="none" strike="noStrike" kern="0" cap="none" spc="0" normalizeH="0" baseline="0" noProof="0" dirty="0">
              <a:ln>
                <a:noFill/>
              </a:ln>
              <a:solidFill>
                <a:srgbClr val="FFFFFF"/>
              </a:solidFill>
              <a:effectLst/>
              <a:uLnTx/>
              <a:uFillTx/>
              <a:latin typeface="Raleway"/>
              <a:ea typeface="Raleway"/>
              <a:cs typeface="Raleway"/>
              <a:sym typeface="Raleway"/>
            </a:endParaRPr>
          </a:p>
        </p:txBody>
      </p:sp>
      <p:pic>
        <p:nvPicPr>
          <p:cNvPr id="1019" name="Google Shape;1019;p201"/>
          <p:cNvPicPr preferRelativeResize="0"/>
          <p:nvPr/>
        </p:nvPicPr>
        <p:blipFill rotWithShape="1">
          <a:blip r:embed="rId3">
            <a:alphaModFix/>
          </a:blip>
          <a:srcRect/>
          <a:stretch/>
        </p:blipFill>
        <p:spPr>
          <a:xfrm>
            <a:off x="9825739" y="71409"/>
            <a:ext cx="1814718" cy="1053708"/>
          </a:xfrm>
          <a:prstGeom prst="rect">
            <a:avLst/>
          </a:prstGeom>
          <a:noFill/>
          <a:ln>
            <a:noFill/>
          </a:ln>
        </p:spPr>
      </p:pic>
      <p:sp>
        <p:nvSpPr>
          <p:cNvPr id="1020" name="Google Shape;1020;p201"/>
          <p:cNvSpPr txBox="1"/>
          <p:nvPr/>
        </p:nvSpPr>
        <p:spPr>
          <a:xfrm>
            <a:off x="2706164" y="5779186"/>
            <a:ext cx="7389908" cy="473938"/>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90000"/>
              </a:lnSpc>
              <a:spcBef>
                <a:spcPts val="0"/>
              </a:spcBef>
              <a:spcAft>
                <a:spcPts val="0"/>
              </a:spcAft>
              <a:buClr>
                <a:srgbClr val="FFFFFF"/>
              </a:buClr>
              <a:buSzPts val="2400"/>
              <a:buFont typeface="Raleway"/>
              <a:buNone/>
              <a:tabLst/>
              <a:defRPr/>
            </a:pPr>
            <a:r>
              <a:rPr kumimoji="0" lang="en-IN" sz="2400" b="1" i="0" u="none" strike="noStrike" kern="0" cap="none" spc="0" normalizeH="0" baseline="0" noProof="0" dirty="0">
                <a:ln>
                  <a:noFill/>
                </a:ln>
                <a:solidFill>
                  <a:srgbClr val="FFFFFF"/>
                </a:solidFill>
                <a:effectLst/>
                <a:uLnTx/>
                <a:uFillTx/>
                <a:latin typeface="Raleway"/>
                <a:ea typeface="Raleway"/>
                <a:cs typeface="Raleway"/>
                <a:sym typeface="Raleway"/>
              </a:rPr>
              <a:t>In head section and Body section of html</a:t>
            </a:r>
            <a:endParaRPr kumimoji="0" sz="2400" b="1" i="0" u="none" strike="noStrike" kern="0" cap="none" spc="0" normalizeH="0" baseline="0" noProof="0" dirty="0">
              <a:ln>
                <a:noFill/>
              </a:ln>
              <a:solidFill>
                <a:srgbClr val="FFFFFF"/>
              </a:solidFill>
              <a:effectLst/>
              <a:uLnTx/>
              <a:uFillTx/>
              <a:latin typeface="Raleway"/>
              <a:ea typeface="Raleway"/>
              <a:cs typeface="Raleway"/>
              <a:sym typeface="Raleway"/>
            </a:endParaRPr>
          </a:p>
        </p:txBody>
      </p:sp>
      <p:pic>
        <p:nvPicPr>
          <p:cNvPr id="1021" name="Google Shape;1021;p201"/>
          <p:cNvPicPr preferRelativeResize="0"/>
          <p:nvPr/>
        </p:nvPicPr>
        <p:blipFill rotWithShape="1">
          <a:blip r:embed="rId4">
            <a:alphaModFix/>
          </a:blip>
          <a:srcRect/>
          <a:stretch/>
        </p:blipFill>
        <p:spPr>
          <a:xfrm rot="-3573729">
            <a:off x="9208884" y="231826"/>
            <a:ext cx="700059" cy="1416237"/>
          </a:xfrm>
          <a:prstGeom prst="rect">
            <a:avLst/>
          </a:prstGeom>
          <a:noFill/>
          <a:ln>
            <a:noFill/>
          </a:ln>
        </p:spPr>
      </p:pic>
      <p:pic>
        <p:nvPicPr>
          <p:cNvPr id="21" name="Picture 20">
            <a:extLst>
              <a:ext uri="{FF2B5EF4-FFF2-40B4-BE49-F238E27FC236}">
                <a16:creationId xmlns:a16="http://schemas.microsoft.com/office/drawing/2014/main" id="{34190889-6535-D7CB-A922-689788EBF9F4}"/>
              </a:ext>
            </a:extLst>
          </p:cNvPr>
          <p:cNvPicPr>
            <a:picLocks noChangeAspect="1"/>
          </p:cNvPicPr>
          <p:nvPr/>
        </p:nvPicPr>
        <p:blipFill>
          <a:blip r:embed="rId5"/>
          <a:stretch>
            <a:fillRect/>
          </a:stretch>
        </p:blipFill>
        <p:spPr>
          <a:xfrm>
            <a:off x="445948" y="1742747"/>
            <a:ext cx="5256945" cy="366991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5" name="Picture 24">
            <a:extLst>
              <a:ext uri="{FF2B5EF4-FFF2-40B4-BE49-F238E27FC236}">
                <a16:creationId xmlns:a16="http://schemas.microsoft.com/office/drawing/2014/main" id="{7C0F2851-F87F-FD71-993B-2765CDBB3F73}"/>
              </a:ext>
            </a:extLst>
          </p:cNvPr>
          <p:cNvPicPr>
            <a:picLocks noChangeAspect="1"/>
          </p:cNvPicPr>
          <p:nvPr/>
        </p:nvPicPr>
        <p:blipFill>
          <a:blip r:embed="rId6"/>
          <a:stretch>
            <a:fillRect/>
          </a:stretch>
        </p:blipFill>
        <p:spPr>
          <a:xfrm>
            <a:off x="6687994" y="1742747"/>
            <a:ext cx="4801992" cy="360149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1010"/>
                                        </p:tgtEl>
                                        <p:attrNameLst>
                                          <p:attrName>style.visibility</p:attrName>
                                        </p:attrNameLst>
                                      </p:cBhvr>
                                      <p:to>
                                        <p:strVal val="visible"/>
                                      </p:to>
                                    </p:set>
                                    <p:animEffect transition="in" filter="fade">
                                      <p:cBhvr>
                                        <p:cTn id="7" dur="500"/>
                                        <p:tgtEl>
                                          <p:spTgt spid="10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1_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2_Office Theme">
  <a:themeElements>
    <a:clrScheme name="Our Theme">
      <a:dk1>
        <a:srgbClr val="000000"/>
      </a:dk1>
      <a:lt1>
        <a:srgbClr val="FFFFFF"/>
      </a:lt1>
      <a:dk2>
        <a:srgbClr val="000000"/>
      </a:dk2>
      <a:lt2>
        <a:srgbClr val="FFFFFF"/>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8_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3_Office Theme">
  <a:themeElements>
    <a:clrScheme name="Custom 7">
      <a:dk1>
        <a:srgbClr val="000000"/>
      </a:dk1>
      <a:lt1>
        <a:srgbClr val="FFFFFF"/>
      </a:lt1>
      <a:dk2>
        <a:srgbClr val="44546A"/>
      </a:dk2>
      <a:lt2>
        <a:srgbClr val="E7E6E6"/>
      </a:lt2>
      <a:accent1>
        <a:srgbClr val="4472C4"/>
      </a:accent1>
      <a:accent2>
        <a:srgbClr val="ED7D31"/>
      </a:accent2>
      <a:accent3>
        <a:srgbClr val="A5A5A5"/>
      </a:accent3>
      <a:accent4>
        <a:srgbClr val="FFFFFF"/>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4_Office Theme">
  <a:themeElements>
    <a:clrScheme name="Custom 7">
      <a:dk1>
        <a:srgbClr val="000000"/>
      </a:dk1>
      <a:lt1>
        <a:srgbClr val="FFFFFF"/>
      </a:lt1>
      <a:dk2>
        <a:srgbClr val="44546A"/>
      </a:dk2>
      <a:lt2>
        <a:srgbClr val="E7E6E6"/>
      </a:lt2>
      <a:accent1>
        <a:srgbClr val="4472C4"/>
      </a:accent1>
      <a:accent2>
        <a:srgbClr val="ED7D31"/>
      </a:accent2>
      <a:accent3>
        <a:srgbClr val="A5A5A5"/>
      </a:accent3>
      <a:accent4>
        <a:srgbClr val="FFFFFF"/>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6_Office Theme">
  <a:themeElements>
    <a:clrScheme name="Custom 7">
      <a:dk1>
        <a:srgbClr val="000000"/>
      </a:dk1>
      <a:lt1>
        <a:srgbClr val="FFFFFF"/>
      </a:lt1>
      <a:dk2>
        <a:srgbClr val="44546A"/>
      </a:dk2>
      <a:lt2>
        <a:srgbClr val="E7E6E6"/>
      </a:lt2>
      <a:accent1>
        <a:srgbClr val="4472C4"/>
      </a:accent1>
      <a:accent2>
        <a:srgbClr val="ED7D31"/>
      </a:accent2>
      <a:accent3>
        <a:srgbClr val="A5A5A5"/>
      </a:accent3>
      <a:accent4>
        <a:srgbClr val="FFFFFF"/>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5_Office Theme">
  <a:themeElements>
    <a:clrScheme name="Custom 7">
      <a:dk1>
        <a:srgbClr val="000000"/>
      </a:dk1>
      <a:lt1>
        <a:srgbClr val="FFFFFF"/>
      </a:lt1>
      <a:dk2>
        <a:srgbClr val="44546A"/>
      </a:dk2>
      <a:lt2>
        <a:srgbClr val="E7E6E6"/>
      </a:lt2>
      <a:accent1>
        <a:srgbClr val="4472C4"/>
      </a:accent1>
      <a:accent2>
        <a:srgbClr val="ED7D31"/>
      </a:accent2>
      <a:accent3>
        <a:srgbClr val="A5A5A5"/>
      </a:accent3>
      <a:accent4>
        <a:srgbClr val="FFFFFF"/>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40</TotalTime>
  <Words>2290</Words>
  <Application>Microsoft Office PowerPoint</Application>
  <PresentationFormat>Widescreen</PresentationFormat>
  <Paragraphs>359</Paragraphs>
  <Slides>30</Slides>
  <Notes>30</Notes>
  <HiddenSlides>0</HiddenSlides>
  <MMClips>0</MMClips>
  <ScaleCrop>false</ScaleCrop>
  <HeadingPairs>
    <vt:vector size="6" baseType="variant">
      <vt:variant>
        <vt:lpstr>Fonts Used</vt:lpstr>
      </vt:variant>
      <vt:variant>
        <vt:i4>10</vt:i4>
      </vt:variant>
      <vt:variant>
        <vt:lpstr>Theme</vt:lpstr>
      </vt:variant>
      <vt:variant>
        <vt:i4>7</vt:i4>
      </vt:variant>
      <vt:variant>
        <vt:lpstr>Slide Titles</vt:lpstr>
      </vt:variant>
      <vt:variant>
        <vt:i4>30</vt:i4>
      </vt:variant>
    </vt:vector>
  </HeadingPairs>
  <TitlesOfParts>
    <vt:vector size="47" baseType="lpstr">
      <vt:lpstr>Aharoni</vt:lpstr>
      <vt:lpstr>Arial</vt:lpstr>
      <vt:lpstr>BlinkMacSystemFont</vt:lpstr>
      <vt:lpstr>Calibri</vt:lpstr>
      <vt:lpstr>Courier New</vt:lpstr>
      <vt:lpstr>inter-regular</vt:lpstr>
      <vt:lpstr>Noto Sans Symbols</vt:lpstr>
      <vt:lpstr>Nunito</vt:lpstr>
      <vt:lpstr>Raleway</vt:lpstr>
      <vt:lpstr>Roboto</vt:lpstr>
      <vt:lpstr>1_Office Theme</vt:lpstr>
      <vt:lpstr>2_Office Theme</vt:lpstr>
      <vt:lpstr>8_Office Theme</vt:lpstr>
      <vt:lpstr>3_Office Theme</vt:lpstr>
      <vt:lpstr>4_Office Theme</vt:lpstr>
      <vt:lpstr>6_Office Theme</vt:lpstr>
      <vt:lpstr>5_Office Theme</vt:lpstr>
      <vt:lpstr>PowerPoint Presentation</vt:lpstr>
      <vt:lpstr>PowerPoint Presentation</vt:lpstr>
      <vt:lpstr>PowerPoint Presentation</vt:lpstr>
      <vt:lpstr>PowerPoint Presentation</vt:lpstr>
      <vt:lpstr>PowerPoint Presentation</vt:lpstr>
      <vt:lpstr>PowerPoint Presentation</vt:lpstr>
      <vt:lpstr>ECMAScript Official Website</vt:lpstr>
      <vt:lpstr>PowerPoint Presentation</vt:lpstr>
      <vt:lpstr>PowerPoint Presentation</vt:lpstr>
      <vt:lpstr>PowerPoint Presentation</vt:lpstr>
      <vt:lpstr>JavaScript Syntax</vt:lpstr>
      <vt:lpstr>PowerPoint Presentation</vt:lpstr>
      <vt:lpstr>PowerPoint Presentation</vt:lpstr>
      <vt:lpstr>Datatypes</vt:lpstr>
      <vt:lpstr>Datatypes</vt:lpstr>
      <vt:lpstr>Array</vt:lpstr>
      <vt:lpstr>JavaScript Strings</vt:lpstr>
      <vt:lpstr>Strings Methods</vt:lpstr>
      <vt:lpstr>Date and time </vt:lpstr>
      <vt:lpstr>Date and time </vt:lpstr>
      <vt:lpstr>JavaScript Math  </vt:lpstr>
      <vt:lpstr>Math Methods </vt:lpstr>
      <vt:lpstr>Looping  </vt:lpstr>
      <vt:lpstr>Looping types  </vt:lpstr>
      <vt:lpstr>While loop  </vt:lpstr>
      <vt:lpstr> Do While loop  </vt:lpstr>
      <vt:lpstr> Advantages of JS  </vt:lpstr>
      <vt:lpstr> Applications of JS  </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Ankush Mishra</dc:creator>
  <cp:lastModifiedBy>Ankush Mishra</cp:lastModifiedBy>
  <cp:revision>3</cp:revision>
  <dcterms:created xsi:type="dcterms:W3CDTF">2024-01-20T10:08:55Z</dcterms:created>
  <dcterms:modified xsi:type="dcterms:W3CDTF">2024-01-21T13:14:32Z</dcterms:modified>
</cp:coreProperties>
</file>